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60" r:id="rId7"/>
    <p:sldId id="259" r:id="rId8"/>
    <p:sldId id="257" r:id="rId9"/>
    <p:sldId id="261" r:id="rId10"/>
    <p:sldId id="263" r:id="rId11"/>
    <p:sldId id="264" r:id="rId12"/>
    <p:sldId id="265" r:id="rId13"/>
    <p:sldId id="266" r:id="rId14"/>
    <p:sldId id="258" r:id="rId15"/>
    <p:sldId id="262" r:id="rId16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1pPr>
    <a:lvl2pPr marL="381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2pPr>
    <a:lvl3pPr marL="762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3pPr>
    <a:lvl4pPr marL="1143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4pPr>
    <a:lvl5pPr marL="1524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71949252" val="1046" revOS="4"/>
      <pr:smFileRevision xmlns:pr="smNativeData" xmlns="smNativeData" dt="1771949252" val="0"/>
      <pr:guideOptions xmlns:pr="smNativeData" xmlns="smNativeData" dt="1771949252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>
      <p:cViewPr varScale="1">
        <p:scale>
          <a:sx n="76" d="100"/>
          <a:sy n="76" d="100"/>
        </p:scale>
        <p:origin x="2042" y="216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0" d="100"/>
        <a:sy n="20" d="100"/>
      </p:scale>
      <p:origin x="0" y="0"/>
    </p:cViewPr>
  </p:sorterViewPr>
  <p:notesViewPr>
    <p:cSldViewPr snapToObjects="1">
      <p:cViewPr>
        <p:scale>
          <a:sx n="76" d="100"/>
          <a:sy n="76" d="100"/>
        </p:scale>
        <p:origin x="2042" y="216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4NAAAINAAApBUAABAAAAAmAAAACAAAAAEQAAD//8EBMAAAABQAAAAAAAAAAAD//wAAAQAAAP//AAAB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AXAADQLwAAuCIAABAAAAAmAAAACAAAAAGQAAD//8EB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98E5-ABCC-876E-826A-5D3BD6247408}" type="slidenum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6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AzGwAAzRYAABAAAAAmAAAACAAAAAGQAAD//8EBMAAAABQAAAAAAAAAAAD//wAAAQAAAP//AAAB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cYAAAzGwAArCUAABAAAAAmAAAACAAAAAGQAAD//8EBMAAAABQAAAAAAAAAAAD//wAAAQAAAP//AAAB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MkJAABwNQAArCUAABAAAAAmAAAACAAAAIGQAAD//8EBMAAAABQAAAAAAAAAAAD//wAAAQAAAP//AAABAA=="/>
              </a:ext>
            </a:extLst>
          </p:cNvSpPr>
          <p:nvPr>
            <p:ph type="obj" sz="half" idx="3"/>
          </p:nvPr>
        </p:nvSpPr>
        <p:spPr>
          <a:xfrm>
            <a:off x="4722495" y="1590675"/>
            <a:ext cx="3964305" cy="453326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E7EA-A4CC-8711-826A-5244A9247407}" type="slidenum">
              <a:t/>
            </a:fld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BwNQAAzRYAABAAAAAmAAAACAAAAAGQAAD//8EBMAAAABQAAAAAAAAAAAD//wAAAQAAAP//AAAB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cYAAAzGwAArCUAABAAAAAmAAAACAAAAAGQAAD//8EBMAAAABQAAAAAAAAAAAD//wAAAQAAAP//AAAB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KcYAABwNQAArCUAABAAAAAmAAAACAAAAIGQAAD//8EBMAAAABQAAAAAAAAAAAD//wAAAQAAAP//AAAB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PQS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EE0A-44CC-8718-826A-B24DA02474E7}" type="slidenum">
              <a:t/>
            </a:fld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dJQ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V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AzGwAAzRYAABAAAAAmAAAACAAAAAGQAAD//8EBMAAAABQAAAAAAAAAAAD//wAAAQAAAP//AAAB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MkJAABwNQAAzRYAABAAAAAmAAAACAAAAAGQAAD//8EBMAAAABQAAAAAAAAAAAD//wAAAQAAAP//AAAB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cYAABwNQAArCUAABAAAAAmAAAACAAAAIGQAAD//8EBMAAAABQAAAAAAAAAAAD//wAAAQAAAP//AAABAA=="/>
              </a:ext>
            </a:extLst>
          </p:cNvSpPr>
          <p:nvPr>
            <p:ph type="obj" sz="half" idx="3"/>
          </p:nvPr>
        </p:nvSpPr>
        <p:spPr>
          <a:xfrm>
            <a:off x="457200" y="4007485"/>
            <a:ext cx="8229600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C8DE-90CC-873E-826A-666B86247433}" type="slidenum">
              <a:t/>
            </a:fld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BwNQAArCUAABAAAAAmAAAACAAAAAGQAAD//8EBMAAAABQAAAAAAAAAAAD//wAAAQAAAP//AAABAA=="/>
              </a:ext>
            </a:extLst>
          </p:cNvSpPr>
          <p:nvPr>
            <p:ph type="obj" idx="1"/>
          </p:nvPr>
        </p:nvSpPr>
        <p:spPr>
          <a:xfrm>
            <a:off x="457200" y="1590675"/>
            <a:ext cx="8229600" cy="453326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8D9C-D2CC-877B-826A-242EC3247471}" type="slidenum">
              <a:t/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6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AzGwAArCUAABAAAAAmAAAACAAAAAGQAAD//8EBMAAAABQAAAAAAAAAAAD//wAAAQAAAP//AAAB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MkJAABwNQAArCUAABAAAAAmAAAACAAAAAGQAAD//8EBMAAAABQAAAAAAAAAAAD//wAAAQAAAP//AAABAA=="/>
              </a:ext>
            </a:extLst>
          </p:cNvSpPr>
          <p:nvPr>
            <p:ph type="obj" sz="half" idx="2"/>
          </p:nvPr>
        </p:nvSpPr>
        <p:spPr>
          <a:xfrm>
            <a:off x="4722495" y="1590675"/>
            <a:ext cx="3964305" cy="453326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FD93-DDCC-870B-826A-2B5EB324747E}" type="slidenum">
              <a:t/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7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9341-0FCC-8765-826A-F930DD2474AC}" type="slidenum">
              <a:t/>
            </a:fld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5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80F0-BECC-8776-826A-4823CE24741D}" type="slidenum">
              <a:t/>
            </a:fld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4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Y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rCUAABAAAAAmAAAACAAAAAGQAAD//8EBMAAAABQAAAAAAAAAAAD//wAAAQAAAP//AAABAA=="/>
              </a:ext>
            </a:extLst>
          </p:cNvSpPr>
          <p:nvPr>
            <p:ph type="obj" idx="1"/>
          </p:nvPr>
        </p:nvSpPr>
        <p:spPr>
          <a:xfrm>
            <a:off x="457200" y="274320"/>
            <a:ext cx="8229600" cy="58496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3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9C2E-60CC-876A-826A-963FD22474C3}" type="slidenum">
              <a:t/>
            </a:fld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gAd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5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BwNQAAzRYAABAAAAAmAAAACAAAAAGQAAD//8EBMAAAABQAAAAAAAAAAAD//wAAAQAAAP//AAAB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cYAABwNQAArCUAABAAAAAmAAAACAAAAAGQAAD//8EBMAAAABQAAAAAAAAAAAD//wAAAQAAAP//AAABAA=="/>
              </a:ext>
            </a:extLst>
          </p:cNvSpPr>
          <p:nvPr>
            <p:ph type="obj" sz="half" idx="2"/>
          </p:nvPr>
        </p:nvSpPr>
        <p:spPr>
          <a:xfrm>
            <a:off x="457200" y="4007485"/>
            <a:ext cx="8229600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DF01-4FCC-8729-826A-B97C912474EC}" type="slidenum">
              <a:t/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7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Z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AzGwAAzRYAABAAAAAmAAAACAAAAAGQAAD//8EBMAAAABQAAAAAAAAAAAD//wAAAQAAAP//AAAB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MkJAABwNQAAzRYAABAAAAAmAAAACAAAAAGQAAD//8EBMAAAABQAAAAAAAAAAAD//wAAAQAAAP//AAAB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cYAAAzGwAArCUAABAAAAAmAAAACAAAAIGQAAD//8EBMAAAABQAAAAAAAAAAAD//wAAAQAAAP//AAABAA=="/>
              </a:ext>
            </a:extLst>
          </p:cNvSpPr>
          <p:nvPr>
            <p:ph type="obj" sz="quarter" idx="3"/>
          </p:nvPr>
        </p:nvSpPr>
        <p:spPr>
          <a:xfrm>
            <a:off x="457200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PQS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KcYAABwNQAArCUAABAAAAAmAAAACAAAAAGQAAD//8EBMAAAABQAAAAAAAAAAAD//wAAAQAAAP//AAABAA=="/>
              </a:ext>
            </a:extLst>
          </p:cNvSpPr>
          <p:nvPr>
            <p:ph type="obj" sz="quarter" idx="4"/>
          </p:nvPr>
        </p:nvSpPr>
        <p:spPr>
          <a:xfrm>
            <a:off x="4722495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n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F41E-50CC-8702-826A-A657BA2474F3}" type="slidenum">
              <a:t/>
            </a:fld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9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AAQAAD//8EBMAAAABQAAAAAAAAAAAD//wAAAQAAAP//AAABAA=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b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AzGwAArCUAABAAAAAmAAAACAAAAAGQAAD//8EBMAAAABQAAAAAAAAAAAD//wAAAQAAAP//AAAB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MkJAABwNQAAzRYAABAAAAAmAAAACAAAAAGQAAD//8EBMAAAABQAAAAAAAAAAAD//wAAAQAAAP//AAAB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R0AAKcYAABwNQAArCUAABAAAAAmAAAACAAAAIGQAAD//8EBMAAAABQAAAAAAAAAAAD//wAAAQAAAP//AAAB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AAQAAD//8EB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r">
              <a:defRPr sz="1400" cap="none"/>
            </a:pPr>
            <a:fld id="{21D2A84D-03CC-875E-826A-F50BE62474A0}" type="slidenum">
              <a:t/>
            </a:fld>
          </a:p>
        </p:txBody>
      </p:sp>
      <p:sp>
        <p:nvSpPr>
          <p:cNvPr id="7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AAQAAD//8EB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</a:p>
        </p:txBody>
      </p:sp>
      <p:sp>
        <p:nvSpPr>
          <p:cNvPr id="8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3T0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AAQAAD//8EB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l">
              <a:defRPr sz="1400" cap="none"/>
            </a:p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Дизайн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ВремениДаты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G4mAADUEQAAWCkAABAAAAAmAAAACAAAAIOfAAD//8EBMAAAABQAAAAAAAAAAAD//wAAAQAAAP//AAAB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 algn="l">
              <a:defRPr sz="1400" cap="none"/>
            </a:p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BAAAAAmAAAACAAAAIOfAAD//8EBMAAAABQAAAAAAAAAAAD//wAAAQAAAP//AAAB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 algn="ctr">
              <a:defRPr sz="1400" cap="none"/>
            </a:pP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yYAAG4mAABwNQAAWCkAABAAAAAmAAAACAAAAIOfAAD//8EBMAAAABQAAAAAAAAAAAD//wAAAQAAAP//AAAB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 algn="r">
              <a:defRPr sz="1400" cap="none"/>
            </a:pPr>
            <a:fld id="{21D2B8CF-81CC-874E-826A-771BF6247422}" type="slidenum">
              <a:t/>
            </a:fld>
          </a:p>
        </p:txBody>
      </p:sp>
      <p:sp>
        <p:nvSpPr>
          <p:cNvPr id="5" name="ОбластьДляЗаголовк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VwXA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sAgAABAAAAAmAAAACAAAAIOfAAD//8EBMAAAABQAAAAAAAAAAAD//wAAAQAAAP//AAABAA=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</a:lstStyle>
          <a:p>
            <a:pPr/>
            <a:r>
              <a:t>Щелкните для редактирования стиля образца заголовков</a:t>
            </a:r>
          </a:p>
        </p:txBody>
      </p:sp>
      <p:sp>
        <p:nvSpPr>
          <p:cNvPr id="6" name="ОбластьДляТекст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kJAABwNQAArCUAABAAAAAmAAAACAAAAIOfAAD//8EBMAAAABQAAAAAAAAAAAD//wAAAQAAAP//AAAB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/>
            <a:r>
              <a:t>Щелкните для редактирования стилей образца текста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9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9pPr>
    </p:bodyStyle>
    <p:other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BEAAKYO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0200" cy="23812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B4NAAAINAAApBUAAAAAAAAmAAAACAAAAAEQAAD//8EBMAAAABQAAAAAAAAAAAD//wAAAQAAAP//AAAB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 i="0" u="none" strike="noStrike" kern="1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Использование образовательной платформы ФГИС «Моя школа» по предмету «Химия».</a:t>
            </a:r>
            <a:r>
              <a:rPr b="0" cap="none">
                <a:solidFill>
                  <a:schemeClr val="tx2"/>
                </a:solidFill>
              </a:rPr>
              <a:t> </a:t>
            </a:r>
            <a:endParaRPr b="0" cap="none">
              <a:solidFill>
                <a:schemeClr val="tx2"/>
              </a:solidFill>
            </a:endParaRPr>
          </a:p>
        </p:txBody>
      </p:sp>
      <p:sp>
        <p:nvSpPr>
          <p:cNvPr id="4" name="ПодзаголовокСлайд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AgAAOAXAAAINAAAuCIAAAAAAAAmAAAACAAAAAGQAAD//8EB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7086600" cy="176276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lvl5pPr>
          </a:lstStyle>
          <a:p>
            <a:pPr marL="3564255" algn="l">
              <a:defRPr sz="1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</a:t>
            </a:r>
          </a:p>
          <a:p>
            <a:pPr marL="3564255" algn="l">
              <a:defRPr sz="1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Учитель ГБОУ СОШ с. Зуевка</a:t>
            </a:r>
          </a:p>
          <a:p>
            <a:pPr marL="3599815" algn="r">
              <a:defRPr sz="1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Сафронова Елизавета Витальевна</a:t>
            </a: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xMyda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hQAAG4mAACpIwAAWCkAAAAAAAAmAAAACAAAAAEQAAD//8EB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algn="ctr">
              <a:defRPr sz="1400" cap="none"/>
            </a:pPr>
            <a:r>
              <a:t>с. Зуевка 2026 год</a:t>
            </a:r>
          </a:p>
        </p:txBody>
      </p:sp>
      <p:pic>
        <p:nvPicPr>
          <p:cNvPr id="6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2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UeAAAhAgAAazYAALYJ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346075"/>
            <a:ext cx="3895090" cy="12325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4AAADOAAAAfDYAADAV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130810"/>
            <a:ext cx="8726170" cy="3313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CiBw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4AAADqFwAAnxkAADIkAAAAAAAAJgAAAAgAAAD//////////zAAAAAUAAAAAAAAAAAA//8AAAEAAAD//wAAAQA="/>
              </a:ext>
            </a:extLst>
          </p:cNvPicPr>
          <p:nvPr/>
        </p:nvPicPr>
        <p:blipFill>
          <a:blip r:embed="rId3"/>
          <a:srcRect l="0" t="0" r="19540" b="0"/>
          <a:stretch>
            <a:fillRect/>
          </a:stretch>
        </p:blipFill>
        <p:spPr>
          <a:xfrm>
            <a:off x="130810" y="3887470"/>
            <a:ext cx="4034155" cy="19964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kaAADqFwAAmTgAADIkAAAA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303395" y="3887470"/>
            <a:ext cx="4897120" cy="19964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1"/>
          <p:cNvSpPr txBox="1">
            <a:extLst>
              <a:ext uri="smNativeData">
                <pr:smNativeData xmlns:pr="smNativeData" xmlns="smNativeData" val="SMDATA_16_xMyda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OYe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gQAAIgDAAD4NAAA+B0AAAAgAAAmAAAACAAAAP//////////MAAAABQAAAAAAAAAAAD//wAAAQAAAP//AAABAA=="/>
              </a:ext>
            </a:extLst>
          </p:cNvSpPr>
          <p:nvPr/>
        </p:nvSpPr>
        <p:spPr>
          <a:xfrm>
            <a:off x="717550" y="574040"/>
            <a:ext cx="7893050" cy="4297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3600" b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Вывод:</a:t>
            </a:r>
          </a:p>
          <a:p>
            <a:pPr algn="just">
              <a:defRPr sz="3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	Возможности использования платформы ФГИС Моя школа широки: продготовка и проведение уроков (в т.ч. онлайн), ведение эл. журнала, работа с общими документами и т.д. </a:t>
            </a:r>
          </a:p>
          <a:p>
            <a:pPr algn="just">
              <a:defRPr sz="3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	Но пока присутствуют и минусы: сложность авторизации, нет возможности просмотра контента до «добавления в заказы», сложность работы с некоторыми поставщиками контента.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1"/>
          <p:cNvSpPr txBox="1">
            <a:extLst>
              <a:ext uri="smNativeData">
                <pr:smNativeData xmlns:pr="smNativeData" xmlns="smNativeData" val="SMDATA_16_xMyda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CcKAAD/fwAA/38AAAAAAAAJAAAABAAAABQ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ngYAAIgDAABwMQAAcCEAAAAgAAAmAAAACAAAAP//////////MAAAABQAAAAAAAAAAAD//wAAAQAAAP//AAABAA=="/>
              </a:ext>
            </a:extLst>
          </p:cNvSpPr>
          <p:nvPr/>
        </p:nvSpPr>
        <p:spPr>
          <a:xfrm>
            <a:off x="1075690" y="574040"/>
            <a:ext cx="6960870" cy="4861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000" b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  </a:t>
            </a:r>
            <a:r>
              <a:rPr sz="2800" cap="none"/>
              <a:t>Задачи платформы «Моя школа»</a:t>
            </a:r>
          </a:p>
          <a:p>
            <a:pPr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</a:p>
          <a:p>
            <a:pPr algn="just">
              <a:spcAft>
                <a:spcPts val="600"/>
              </a:spcAft>
              <a:buFont typeface="Symbol" pitchFamily="1" charset="2"/>
              <a:buBlip>
                <a:blip r:embed="rId2"/>
              </a:buBlip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Создание современной и безопасной образовательной среды</a:t>
            </a:r>
          </a:p>
          <a:p>
            <a:pPr algn="just">
              <a:spcAft>
                <a:spcPts val="600"/>
              </a:spcAft>
              <a:buFont typeface="Symbol" pitchFamily="1" charset="2"/>
              <a:buBlip>
                <a:blip r:embed="rId2"/>
              </a:buBlip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Предоставление равного доступа к качественному образовательному контенту и цифровым сервисам по всей территории РФ для всех обучающихся</a:t>
            </a:r>
          </a:p>
          <a:p>
            <a:pPr algn="just">
              <a:spcAft>
                <a:spcPts val="600"/>
              </a:spcAft>
              <a:buFont typeface="Symbol" pitchFamily="1" charset="2"/>
              <a:buBlip>
                <a:blip r:embed="rId2"/>
              </a:buBlip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Повышение уровня цифровой грамотности педагогов с использованием дистанционных технологий</a:t>
            </a:r>
          </a:p>
          <a:p>
            <a:pPr algn="just">
              <a:spcAft>
                <a:spcPts val="600"/>
              </a:spcAft>
              <a:buFont typeface="Symbol" pitchFamily="1" charset="2"/>
              <a:buBlip>
                <a:blip r:embed="rId2"/>
              </a:buBlip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Создание возможностей для вовлечения родителей в процесс образования детей</a:t>
            </a:r>
          </a:p>
          <a:p>
            <a:pPr algn="just">
              <a:spcAft>
                <a:spcPts val="600"/>
              </a:spcAft>
              <a:buFont typeface="Symbol" pitchFamily="1" charset="2"/>
              <a:buBlip>
                <a:blip r:embed="rId2"/>
              </a:buBlip>
              <a:defRPr sz="20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Взаимодействие региональных и федеральных систем и использование единых классификаторов, реестров, справочников и форматов взаимодействия.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EBAADlAQAAdR4AAP0Z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307975"/>
            <a:ext cx="4665980" cy="3916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gYAADzEwAAyjcAACIe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18280" y="3242945"/>
            <a:ext cx="5050790" cy="1655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gYAAAiHgAAyjcAACsoAAAA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018280" y="4898390"/>
            <a:ext cx="5050790" cy="16313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4AAADOAAAA4CIAAAkL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130810"/>
            <a:ext cx="5538470" cy="1663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0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4AAAAJCwAA4CIAAAsk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1793875"/>
            <a:ext cx="5538470" cy="4065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gn1s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QaAADLGgAAQDgAAEwiAAAA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0" y="4355465"/>
            <a:ext cx="4884420" cy="12198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4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EWi4M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QaAABMIgAAQDgAAH4pAAAA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259580" y="5575300"/>
            <a:ext cx="4884420" cy="11696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ZyYAALId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2685" cy="4827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IAC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gNAAAyHAAAQDgAADAq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583430"/>
            <a:ext cx="6985000" cy="22745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n////QDgAABUr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9144000" cy="7019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cDAAC4AAAAuTMAAH4p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" y="116840"/>
            <a:ext cx="7905750" cy="66281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yBwAAOwZ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8680" cy="42138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CkZAAC/FAAASzYAAEkp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90035" y="3372485"/>
            <a:ext cx="4735830" cy="33388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8_xMyda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w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CYBAABMBQAANjcAADkg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861060"/>
            <a:ext cx="8788400" cy="43770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Arial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PROFiT</cp:lastModifiedBy>
  <cp:revision>0</cp:revision>
  <dcterms:created xsi:type="dcterms:W3CDTF">2015-07-01T14:48:09Z</dcterms:created>
  <dcterms:modified xsi:type="dcterms:W3CDTF">2026-02-24T16:07:32Z</dcterms:modified>
</cp:coreProperties>
</file>