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2F815-5D91-46AD-BDFD-B930192C63AE}" type="datetimeFigureOut">
              <a:rPr lang="ru-RU" smtClean="0"/>
              <a:t>21.12.2025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518E-728C-4F3B-846B-D238DCDAE7A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 учреждение Самарской области основная общеобразовательная школа пос.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Ильичевский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муниципального района Алексеевский Самарской области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132856"/>
            <a:ext cx="8640960" cy="439248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Современные методы преподавания ОБЗР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использованием  ЦОК библиотеки»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Выполнил: учитель физической культуры и ОБЗР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Джумеева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Р.В.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2025г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712968" cy="7245424"/>
          </a:xfrm>
        </p:spPr>
        <p:txBody>
          <a:bodyPr>
            <a:normAutofit/>
          </a:bodyPr>
          <a:lstStyle/>
          <a:p>
            <a:pPr indent="457200" algn="just"/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возможностей ЦОК библиотеки для интеграции в образовательный процесс по ОБЗР, показать, как современные технологии повышают эффективность обучения, продемонстрировать методы развития культуры безопасности у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учащихся</a:t>
            </a:r>
          </a:p>
          <a:p>
            <a:pPr indent="457200"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Развивать практические навыки  безопасности; формировать ответственное отношение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собственной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безопасности; </a:t>
            </a: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повышать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мотивацию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изучению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ОБЗР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l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712968" cy="7245424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1\Downloads\2025-12-21_23-20-52.png"/>
          <p:cNvPicPr>
            <a:picLocks noChangeAspect="1" noChangeArrowheads="1"/>
          </p:cNvPicPr>
          <p:nvPr/>
        </p:nvPicPr>
        <p:blipFill>
          <a:blip r:embed="rId3" cstate="print"/>
          <a:srcRect l="3538" t="34593" b="28990"/>
          <a:stretch>
            <a:fillRect/>
          </a:stretch>
        </p:blipFill>
        <p:spPr bwMode="auto">
          <a:xfrm>
            <a:off x="0" y="548680"/>
            <a:ext cx="3883867" cy="82437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95536" y="1772816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Библиотека цифрового образовательного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контента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проект, который реализует Академия Министерства просвещения России, является одним из ключевых элементов Федеральной государственной информационной системы «Моя школа» и важной составляющей Цифровой образовательной среды.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7245424"/>
          </a:xfrm>
        </p:spPr>
        <p:txBody>
          <a:bodyPr>
            <a:normAutofit/>
          </a:bodyPr>
          <a:lstStyle/>
          <a:p>
            <a:pPr indent="457200"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Цифровые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образовательные ресурсы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электронные образовательные материалы, которые могут включать в себя интерактивные учебники,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видеоуроки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тесты, стимуляции и другие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мультимедийные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элементы. 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ЦОР позволяет: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повысить мотивацию учащихся;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улучшить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понимание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материала;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индивидуализировать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обучение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pPr indent="457200"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ЦОК представляет широкий спектр ресурсов, которые можно использовать на уроках ОБЗР.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Интерактивные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карты и схемы: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Помогают наглядно продемонстрировать опасные зоны, маршруты эвакуации и другие важные аспекты.</a:t>
            </a:r>
          </a:p>
          <a:p>
            <a:pPr indent="457200"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Видеоматериалы: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Обучающие видео по оказанию первой помощи, действиям в чрезвычайных ситуациях и правилам безопасности.</a:t>
            </a:r>
          </a:p>
          <a:p>
            <a:pPr indent="457200"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Тесты и тренажеры: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Позволяют учащимся проверить свои знания и навыки в интерактивной форме.</a:t>
            </a:r>
          </a:p>
          <a:p>
            <a:pPr indent="457200" algn="just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Презентации: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готовые презентации для объяснения  тем.</a:t>
            </a:r>
          </a:p>
          <a:p>
            <a:pPr indent="457200" algn="just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Симуляции: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Моделируют реальные ситуации, чтобы учащиеся могли отработать свои действия в условиях , приближенных к реальным</a:t>
            </a: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 fontScale="92500"/>
          </a:bodyPr>
          <a:lstStyle/>
          <a:p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обучения с использованием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ЦОК</a:t>
            </a:r>
          </a:p>
          <a:p>
            <a:pPr indent="457200" algn="just"/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Повторительные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занятия: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 с элементами повторения и закрепления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материала;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Ролевые игры: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интерактивные сценарии для отработки действий при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ЧС;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работа: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учащимся выполнение заданий из ЦОК для закрепления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знаний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навыков безопасности</a:t>
            </a:r>
            <a:endParaRPr lang="ru-RU" sz="2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правильная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эвакуация по сигналу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тревоги;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оказание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первой помощи при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травмах;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распознавание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подозрительных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предметов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Интеграция ЦОК в образовательный процесс</a:t>
            </a:r>
            <a:endParaRPr lang="ru-RU" sz="2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Уроки: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интегрировать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ЦОК в существующие уроки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ОБЗР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Дополнительные занятия: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использовать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ЦОК для проведения факультативов и олимпиад.</a:t>
            </a:r>
          </a:p>
          <a:p>
            <a:pPr indent="457200" algn="just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pPr indent="457200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Практические примеры использования ЦОК на уроках ОБЗР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1\Downloads\2025-12-22_00-08-17.png"/>
          <p:cNvPicPr>
            <a:picLocks noChangeAspect="1" noChangeArrowheads="1"/>
          </p:cNvPicPr>
          <p:nvPr/>
        </p:nvPicPr>
        <p:blipFill>
          <a:blip r:embed="rId3" cstate="print"/>
          <a:srcRect l="3538" t="10781" r="3538" b="5179"/>
          <a:stretch>
            <a:fillRect/>
          </a:stretch>
        </p:blipFill>
        <p:spPr bwMode="auto">
          <a:xfrm>
            <a:off x="251520" y="1340768"/>
            <a:ext cx="4231307" cy="25202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5363" name="Picture 3" descr="C:\Users\1\Downloads\2025-12-18_21-26-26.png"/>
          <p:cNvPicPr>
            <a:picLocks noChangeAspect="1" noChangeArrowheads="1"/>
          </p:cNvPicPr>
          <p:nvPr/>
        </p:nvPicPr>
        <p:blipFill>
          <a:blip r:embed="rId4" cstate="print"/>
          <a:srcRect l="5308" t="4278" r="2898" b="4636"/>
          <a:stretch>
            <a:fillRect/>
          </a:stretch>
        </p:blipFill>
        <p:spPr bwMode="auto">
          <a:xfrm>
            <a:off x="251520" y="4005064"/>
            <a:ext cx="4225175" cy="25922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5364" name="Picture 4" descr="C:\Users\1\Downloads\2025-12-18_21-28-06.png"/>
          <p:cNvPicPr>
            <a:picLocks noChangeAspect="1" noChangeArrowheads="1"/>
          </p:cNvPicPr>
          <p:nvPr/>
        </p:nvPicPr>
        <p:blipFill>
          <a:blip r:embed="rId5" cstate="print"/>
          <a:srcRect l="1963" b="5179"/>
          <a:stretch>
            <a:fillRect/>
          </a:stretch>
        </p:blipFill>
        <p:spPr bwMode="auto">
          <a:xfrm>
            <a:off x="4644008" y="1340768"/>
            <a:ext cx="4341512" cy="25202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5365" name="Picture 5" descr="C:\Users\1\Downloads\2025-12-22_00-26-33.png"/>
          <p:cNvPicPr>
            <a:picLocks noChangeAspect="1" noChangeArrowheads="1"/>
          </p:cNvPicPr>
          <p:nvPr/>
        </p:nvPicPr>
        <p:blipFill>
          <a:blip r:embed="rId6" cstate="print"/>
          <a:srcRect l="3538" b="5179"/>
          <a:stretch>
            <a:fillRect/>
          </a:stretch>
        </p:blipFill>
        <p:spPr bwMode="auto">
          <a:xfrm>
            <a:off x="4644008" y="4005064"/>
            <a:ext cx="4320480" cy="259228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pPr indent="457200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Практические примеры использования ЦОК на уроках ОБЗР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1\Downloads\2025-12-18_21-30-01.png"/>
          <p:cNvPicPr>
            <a:picLocks noChangeAspect="1" noChangeArrowheads="1"/>
          </p:cNvPicPr>
          <p:nvPr/>
        </p:nvPicPr>
        <p:blipFill>
          <a:blip r:embed="rId3" cstate="print"/>
          <a:srcRect l="22261" t="10361" r="1235" b="5179"/>
          <a:stretch>
            <a:fillRect/>
          </a:stretch>
        </p:blipFill>
        <p:spPr bwMode="auto">
          <a:xfrm>
            <a:off x="611560" y="1333319"/>
            <a:ext cx="3600400" cy="231170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87" name="Picture 3" descr="C:\Users\1\Downloads\2025-12-18_21-31-46.png"/>
          <p:cNvPicPr>
            <a:picLocks noChangeAspect="1" noChangeArrowheads="1"/>
          </p:cNvPicPr>
          <p:nvPr/>
        </p:nvPicPr>
        <p:blipFill>
          <a:blip r:embed="rId4" cstate="print"/>
          <a:srcRect l="10527" t="10607" r="7180" b="6579"/>
          <a:stretch>
            <a:fillRect/>
          </a:stretch>
        </p:blipFill>
        <p:spPr bwMode="auto">
          <a:xfrm>
            <a:off x="4860032" y="1268760"/>
            <a:ext cx="3896970" cy="234888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16388" name="Picture 4" descr="C:\Users\1\Downloads\2025-12-18_21-32-52.png"/>
          <p:cNvPicPr>
            <a:picLocks noChangeAspect="1" noChangeArrowheads="1"/>
          </p:cNvPicPr>
          <p:nvPr/>
        </p:nvPicPr>
        <p:blipFill>
          <a:blip r:embed="rId5" cstate="print"/>
          <a:srcRect l="11547" t="9381" r="4825" b="6579"/>
          <a:stretch>
            <a:fillRect/>
          </a:stretch>
        </p:blipFill>
        <p:spPr bwMode="auto">
          <a:xfrm>
            <a:off x="395536" y="3933056"/>
            <a:ext cx="3816424" cy="244426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89" name="Picture 5" descr="C:\Users\1\Downloads\2025-12-18_21-34-07.png"/>
          <p:cNvPicPr>
            <a:picLocks noChangeAspect="1" noChangeArrowheads="1"/>
          </p:cNvPicPr>
          <p:nvPr/>
        </p:nvPicPr>
        <p:blipFill>
          <a:blip r:embed="rId6" cstate="print"/>
          <a:srcRect l="5113" t="10452" r="2488" b="5179"/>
          <a:stretch>
            <a:fillRect/>
          </a:stretch>
        </p:blipFill>
        <p:spPr bwMode="auto">
          <a:xfrm>
            <a:off x="4860032" y="3933056"/>
            <a:ext cx="3960440" cy="2448272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pPr indent="457200"/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Практические примеры использования ЦОК на уроках ОБЗР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Users\1\Downloads\2025-12-18_21-35-37.png"/>
          <p:cNvPicPr>
            <a:picLocks noChangeAspect="1" noChangeArrowheads="1"/>
          </p:cNvPicPr>
          <p:nvPr/>
        </p:nvPicPr>
        <p:blipFill>
          <a:blip r:embed="rId3" cstate="print"/>
          <a:srcRect l="9838" t="28990" r="22437" b="5179"/>
          <a:stretch>
            <a:fillRect/>
          </a:stretch>
        </p:blipFill>
        <p:spPr bwMode="auto">
          <a:xfrm>
            <a:off x="0" y="1268760"/>
            <a:ext cx="4644008" cy="27547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1" name="Picture 3" descr="C:\Users\1\Downloads\2025-12-18_21-35-37.png"/>
          <p:cNvPicPr>
            <a:picLocks noChangeAspect="1" noChangeArrowheads="1"/>
          </p:cNvPicPr>
          <p:nvPr/>
        </p:nvPicPr>
        <p:blipFill>
          <a:blip r:embed="rId3" cstate="print"/>
          <a:srcRect l="3538" t="10781" r="3537" b="5179"/>
          <a:stretch>
            <a:fillRect/>
          </a:stretch>
        </p:blipFill>
        <p:spPr bwMode="auto">
          <a:xfrm>
            <a:off x="4716016" y="1268760"/>
            <a:ext cx="4248472" cy="27363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12" name="Picture 4" descr="C:\Users\1\Downloads\2025-12-18_21-36-37.png"/>
          <p:cNvPicPr>
            <a:picLocks noChangeAspect="1" noChangeArrowheads="1"/>
          </p:cNvPicPr>
          <p:nvPr/>
        </p:nvPicPr>
        <p:blipFill>
          <a:blip r:embed="rId4" cstate="print"/>
          <a:srcRect l="4326" t="10782" r="1740" b="6579"/>
          <a:stretch>
            <a:fillRect/>
          </a:stretch>
        </p:blipFill>
        <p:spPr bwMode="auto">
          <a:xfrm>
            <a:off x="2123728" y="4222383"/>
            <a:ext cx="5040560" cy="26356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Преимущества использования ЦОК</a:t>
            </a:r>
          </a:p>
          <a:p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образования: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ученики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лучше усваивают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материал,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благодаря интерактивному и визуальным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элементам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Экономия времени: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преподаватели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могут использовать готовые материалы, что позволяет сосредоточиться на объяснении сложных тем </a:t>
            </a:r>
          </a:p>
          <a:p>
            <a:pPr algn="just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Доступность: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ЦОК доступны в любое время и в любом месте, что позволяет ученикам повторять материал дома </a:t>
            </a:r>
          </a:p>
          <a:p>
            <a:pPr indent="457200"/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1\Download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517" y="0"/>
            <a:ext cx="917451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9614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408712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внимание! 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26" name="AutoShape 2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C:\Users\1\Downloads\%D1%84%D0%BE%D0%BD %D0%B4%D0%BB%D1%8F %D0%BF%D1%80%D0%B5%D0%B7%D0%B5%D0%BD%D1%82%D0%B0%D1%86%D0%B8%D0%B8 %D0%BF%D0%BE %D0%9E%D0%91%D0%97%D0%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8" name="AutoShape 2" descr="C:\Users\1\Downloads\%D0%A6%D0%9E%D0%9A %D0%91%D0%B8%D0%B1%D0%BB%D0%B8%D0%BE%D1%82%D0%B5%D0%BA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177281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340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государственное бюджетное общеобразовательное учреждение Самарской области основная общеобразовательная школа пос. Ильичевский муниципального района Алексеевский Самарской области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Самарской области основная общеобразовательная школа пос. Ильичевский муниципального района Алексеевский Самарской области</dc:title>
  <dc:creator>1</dc:creator>
  <cp:lastModifiedBy>1</cp:lastModifiedBy>
  <cp:revision>16</cp:revision>
  <dcterms:created xsi:type="dcterms:W3CDTF">2025-12-21T19:50:59Z</dcterms:created>
  <dcterms:modified xsi:type="dcterms:W3CDTF">2025-12-21T22:22:14Z</dcterms:modified>
</cp:coreProperties>
</file>