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C1A7B-D1C0-456B-9FF1-061036F714ED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F7CD72-A297-4035-8033-D5C60E2972BC}">
      <dgm:prSet phldrT="[Текст]" custT="1"/>
      <dgm:spPr/>
      <dgm:t>
        <a:bodyPr/>
        <a:lstStyle/>
        <a:p>
          <a:r>
            <a:rPr lang="ru-RU" sz="2000" dirty="0" smtClean="0"/>
            <a:t>ФГ</a:t>
          </a:r>
          <a:endParaRPr lang="ru-RU" sz="2000" dirty="0"/>
        </a:p>
      </dgm:t>
    </dgm:pt>
    <dgm:pt modelId="{99BC43D3-DC6B-4C37-832A-11E8A2EA85A0}" type="parTrans" cxnId="{5AD0925B-8F65-4429-A00C-C0B5B7EBE127}">
      <dgm:prSet/>
      <dgm:spPr/>
      <dgm:t>
        <a:bodyPr/>
        <a:lstStyle/>
        <a:p>
          <a:endParaRPr lang="ru-RU" sz="2000"/>
        </a:p>
      </dgm:t>
    </dgm:pt>
    <dgm:pt modelId="{7894D8FF-375F-4038-981A-2B1412B0D4A4}" type="sibTrans" cxnId="{5AD0925B-8F65-4429-A00C-C0B5B7EBE127}">
      <dgm:prSet/>
      <dgm:spPr/>
      <dgm:t>
        <a:bodyPr/>
        <a:lstStyle/>
        <a:p>
          <a:endParaRPr lang="ru-RU" sz="2000"/>
        </a:p>
      </dgm:t>
    </dgm:pt>
    <dgm:pt modelId="{1A0CD3B1-7C45-4A36-98E5-A403EDCA3105}">
      <dgm:prSet phldrT="[Текст]" custT="1"/>
      <dgm:spPr/>
      <dgm:t>
        <a:bodyPr/>
        <a:lstStyle/>
        <a:p>
          <a:r>
            <a:rPr lang="ru-RU" sz="2000" dirty="0" smtClean="0"/>
            <a:t>Чтение и </a:t>
          </a:r>
          <a:r>
            <a:rPr lang="ru-RU" sz="2000" dirty="0" err="1" smtClean="0"/>
            <a:t>понима-ние</a:t>
          </a:r>
          <a:r>
            <a:rPr lang="ru-RU" sz="2000" dirty="0" smtClean="0"/>
            <a:t> текста</a:t>
          </a:r>
          <a:endParaRPr lang="ru-RU" sz="2000" dirty="0"/>
        </a:p>
      </dgm:t>
    </dgm:pt>
    <dgm:pt modelId="{CA96ADD1-053A-4E4D-A638-C4C58A998903}" type="parTrans" cxnId="{AFDB8F22-737C-4CAA-A1E7-A3875396123F}">
      <dgm:prSet/>
      <dgm:spPr/>
      <dgm:t>
        <a:bodyPr/>
        <a:lstStyle/>
        <a:p>
          <a:endParaRPr lang="ru-RU" sz="2000"/>
        </a:p>
      </dgm:t>
    </dgm:pt>
    <dgm:pt modelId="{B0A2A7BA-F088-4A0D-85E0-B812D6B3C499}" type="sibTrans" cxnId="{AFDB8F22-737C-4CAA-A1E7-A3875396123F}">
      <dgm:prSet/>
      <dgm:spPr/>
      <dgm:t>
        <a:bodyPr/>
        <a:lstStyle/>
        <a:p>
          <a:endParaRPr lang="ru-RU" sz="2000"/>
        </a:p>
      </dgm:t>
    </dgm:pt>
    <dgm:pt modelId="{F61D090B-EA3F-4283-9A87-6D3565039C20}">
      <dgm:prSet phldrT="[Текст]" custT="1"/>
      <dgm:spPr/>
      <dgm:t>
        <a:bodyPr/>
        <a:lstStyle/>
        <a:p>
          <a:r>
            <a:rPr lang="ru-RU" sz="2000" dirty="0" smtClean="0"/>
            <a:t>Работа с </a:t>
          </a:r>
          <a:r>
            <a:rPr lang="ru-RU" sz="2000" dirty="0" err="1" smtClean="0"/>
            <a:t>информа-цией</a:t>
          </a:r>
          <a:endParaRPr lang="ru-RU" sz="2000" dirty="0"/>
        </a:p>
      </dgm:t>
    </dgm:pt>
    <dgm:pt modelId="{F30F29A4-A50C-4AD4-96AC-D4F62D4D0A5C}" type="parTrans" cxnId="{FE7A7CF6-BD5F-4224-9161-BB83E1EAF803}">
      <dgm:prSet/>
      <dgm:spPr/>
      <dgm:t>
        <a:bodyPr/>
        <a:lstStyle/>
        <a:p>
          <a:endParaRPr lang="ru-RU" sz="2000"/>
        </a:p>
      </dgm:t>
    </dgm:pt>
    <dgm:pt modelId="{CA5DDFC6-C286-4A34-B174-9D305DB7F366}" type="sibTrans" cxnId="{FE7A7CF6-BD5F-4224-9161-BB83E1EAF803}">
      <dgm:prSet/>
      <dgm:spPr/>
      <dgm:t>
        <a:bodyPr/>
        <a:lstStyle/>
        <a:p>
          <a:endParaRPr lang="ru-RU" sz="2000"/>
        </a:p>
      </dgm:t>
    </dgm:pt>
    <dgm:pt modelId="{6AEEA53E-D057-40E3-8C42-AEEDB67152E7}">
      <dgm:prSet phldrT="[Текст]" custT="1"/>
      <dgm:spPr/>
      <dgm:t>
        <a:bodyPr/>
        <a:lstStyle/>
        <a:p>
          <a:r>
            <a:rPr lang="ru-RU" sz="2000" dirty="0" err="1" smtClean="0"/>
            <a:t>Критиче-ское</a:t>
          </a:r>
          <a:r>
            <a:rPr lang="ru-RU" sz="2000" dirty="0" smtClean="0"/>
            <a:t> </a:t>
          </a:r>
          <a:r>
            <a:rPr lang="ru-RU" sz="2000" dirty="0" err="1" smtClean="0"/>
            <a:t>мышле-ние</a:t>
          </a:r>
          <a:endParaRPr lang="ru-RU" sz="2000" dirty="0"/>
        </a:p>
      </dgm:t>
    </dgm:pt>
    <dgm:pt modelId="{7FC41C9C-8B4E-46A6-BE2E-29EBC5D3CC53}" type="parTrans" cxnId="{A6D2FF89-D51E-4B23-9E49-B55E773BB120}">
      <dgm:prSet/>
      <dgm:spPr/>
      <dgm:t>
        <a:bodyPr/>
        <a:lstStyle/>
        <a:p>
          <a:endParaRPr lang="ru-RU" sz="2000"/>
        </a:p>
      </dgm:t>
    </dgm:pt>
    <dgm:pt modelId="{46C8684A-50D2-4A3F-BE7B-8D6078376D88}" type="sibTrans" cxnId="{A6D2FF89-D51E-4B23-9E49-B55E773BB120}">
      <dgm:prSet/>
      <dgm:spPr/>
      <dgm:t>
        <a:bodyPr/>
        <a:lstStyle/>
        <a:p>
          <a:endParaRPr lang="ru-RU" sz="2000"/>
        </a:p>
      </dgm:t>
    </dgm:pt>
    <dgm:pt modelId="{20FB3EC1-02B4-4B0A-84ED-CF3DE68D0F2E}">
      <dgm:prSet phldrT="[Текст]" custT="1"/>
      <dgm:spPr/>
      <dgm:t>
        <a:bodyPr/>
        <a:lstStyle/>
        <a:p>
          <a:r>
            <a:rPr lang="ru-RU" sz="2000" dirty="0" err="1" smtClean="0"/>
            <a:t>Коммуни-кативные</a:t>
          </a:r>
          <a:r>
            <a:rPr lang="ru-RU" sz="2000" dirty="0" smtClean="0"/>
            <a:t> навыки</a:t>
          </a:r>
          <a:endParaRPr lang="ru-RU" sz="2000" dirty="0"/>
        </a:p>
      </dgm:t>
    </dgm:pt>
    <dgm:pt modelId="{3EF4DA9C-5A8C-4CBD-B66A-4373642F9BC3}" type="parTrans" cxnId="{D11845FF-21C1-48A8-AC18-CAEB6E46C85B}">
      <dgm:prSet/>
      <dgm:spPr/>
      <dgm:t>
        <a:bodyPr/>
        <a:lstStyle/>
        <a:p>
          <a:endParaRPr lang="ru-RU" sz="2000"/>
        </a:p>
      </dgm:t>
    </dgm:pt>
    <dgm:pt modelId="{8943E9B6-FF0A-4DAA-832A-FBFCB8AA2D85}" type="sibTrans" cxnId="{D11845FF-21C1-48A8-AC18-CAEB6E46C85B}">
      <dgm:prSet/>
      <dgm:spPr/>
      <dgm:t>
        <a:bodyPr/>
        <a:lstStyle/>
        <a:p>
          <a:endParaRPr lang="ru-RU" sz="2000"/>
        </a:p>
      </dgm:t>
    </dgm:pt>
    <dgm:pt modelId="{4A11D8E1-31FF-44A3-8790-7E1F8FFDE8EB}" type="pres">
      <dgm:prSet presAssocID="{754C1A7B-D1C0-456B-9FF1-061036F714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1C6467-B598-4C9C-ACF7-08E0ED5B151A}" type="pres">
      <dgm:prSet presAssocID="{C2F7CD72-A297-4035-8033-D5C60E2972BC}" presName="centerShape" presStyleLbl="node0" presStyleIdx="0" presStyleCnt="1"/>
      <dgm:spPr/>
      <dgm:t>
        <a:bodyPr/>
        <a:lstStyle/>
        <a:p>
          <a:endParaRPr lang="ru-RU"/>
        </a:p>
      </dgm:t>
    </dgm:pt>
    <dgm:pt modelId="{214263CE-0C92-4038-AED6-D1EA0FB59342}" type="pres">
      <dgm:prSet presAssocID="{1A0CD3B1-7C45-4A36-98E5-A403EDCA31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38069-7334-4D10-AA88-F866AEA9EEE3}" type="pres">
      <dgm:prSet presAssocID="{1A0CD3B1-7C45-4A36-98E5-A403EDCA3105}" presName="dummy" presStyleCnt="0"/>
      <dgm:spPr/>
    </dgm:pt>
    <dgm:pt modelId="{3F679B75-4939-4ABC-9125-409EF8886122}" type="pres">
      <dgm:prSet presAssocID="{B0A2A7BA-F088-4A0D-85E0-B812D6B3C499}" presName="sibTrans" presStyleLbl="sibTrans2D1" presStyleIdx="0" presStyleCnt="4"/>
      <dgm:spPr/>
    </dgm:pt>
    <dgm:pt modelId="{4931E648-83E5-4E8E-B6C6-762F28E8CA94}" type="pres">
      <dgm:prSet presAssocID="{F61D090B-EA3F-4283-9A87-6D3565039C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5F1FA-0F1F-4DF9-A371-5BE58B75B1A2}" type="pres">
      <dgm:prSet presAssocID="{F61D090B-EA3F-4283-9A87-6D3565039C20}" presName="dummy" presStyleCnt="0"/>
      <dgm:spPr/>
    </dgm:pt>
    <dgm:pt modelId="{BA6B96C8-95CF-497A-A77F-7E82B575A43D}" type="pres">
      <dgm:prSet presAssocID="{CA5DDFC6-C286-4A34-B174-9D305DB7F366}" presName="sibTrans" presStyleLbl="sibTrans2D1" presStyleIdx="1" presStyleCnt="4"/>
      <dgm:spPr/>
    </dgm:pt>
    <dgm:pt modelId="{4DAB462D-FA3B-4E99-9DEC-865CA28A161D}" type="pres">
      <dgm:prSet presAssocID="{6AEEA53E-D057-40E3-8C42-AEEDB67152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14965-77A2-4FD7-A2AC-64FE35955E79}" type="pres">
      <dgm:prSet presAssocID="{6AEEA53E-D057-40E3-8C42-AEEDB67152E7}" presName="dummy" presStyleCnt="0"/>
      <dgm:spPr/>
    </dgm:pt>
    <dgm:pt modelId="{5E65FF25-7BBD-4568-9E75-590DD39D3463}" type="pres">
      <dgm:prSet presAssocID="{46C8684A-50D2-4A3F-BE7B-8D6078376D88}" presName="sibTrans" presStyleLbl="sibTrans2D1" presStyleIdx="2" presStyleCnt="4"/>
      <dgm:spPr/>
    </dgm:pt>
    <dgm:pt modelId="{3B7E2E9B-6A8C-4FD1-A47D-DF3164DD73D6}" type="pres">
      <dgm:prSet presAssocID="{20FB3EC1-02B4-4B0A-84ED-CF3DE68D0F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E2E20-8508-4BD8-B8C7-5108903AF0DC}" type="pres">
      <dgm:prSet presAssocID="{20FB3EC1-02B4-4B0A-84ED-CF3DE68D0F2E}" presName="dummy" presStyleCnt="0"/>
      <dgm:spPr/>
    </dgm:pt>
    <dgm:pt modelId="{7EC17F47-ABCB-498F-8DA5-B326474BF7F2}" type="pres">
      <dgm:prSet presAssocID="{8943E9B6-FF0A-4DAA-832A-FBFCB8AA2D85}" presName="sibTrans" presStyleLbl="sibTrans2D1" presStyleIdx="3" presStyleCnt="4"/>
      <dgm:spPr/>
    </dgm:pt>
  </dgm:ptLst>
  <dgm:cxnLst>
    <dgm:cxn modelId="{00B7AAAA-19CC-4B79-9C0C-BBA2A1C52B72}" type="presOf" srcId="{754C1A7B-D1C0-456B-9FF1-061036F714ED}" destId="{4A11D8E1-31FF-44A3-8790-7E1F8FFDE8EB}" srcOrd="0" destOrd="0" presId="urn:microsoft.com/office/officeart/2005/8/layout/radial6"/>
    <dgm:cxn modelId="{072F27C0-60C1-4A2B-B070-AB581C415FFA}" type="presOf" srcId="{CA5DDFC6-C286-4A34-B174-9D305DB7F366}" destId="{BA6B96C8-95CF-497A-A77F-7E82B575A43D}" srcOrd="0" destOrd="0" presId="urn:microsoft.com/office/officeart/2005/8/layout/radial6"/>
    <dgm:cxn modelId="{6899451C-111D-4377-A9C8-C0589DC1D28C}" type="presOf" srcId="{B0A2A7BA-F088-4A0D-85E0-B812D6B3C499}" destId="{3F679B75-4939-4ABC-9125-409EF8886122}" srcOrd="0" destOrd="0" presId="urn:microsoft.com/office/officeart/2005/8/layout/radial6"/>
    <dgm:cxn modelId="{5AD0925B-8F65-4429-A00C-C0B5B7EBE127}" srcId="{754C1A7B-D1C0-456B-9FF1-061036F714ED}" destId="{C2F7CD72-A297-4035-8033-D5C60E2972BC}" srcOrd="0" destOrd="0" parTransId="{99BC43D3-DC6B-4C37-832A-11E8A2EA85A0}" sibTransId="{7894D8FF-375F-4038-981A-2B1412B0D4A4}"/>
    <dgm:cxn modelId="{8BF8F410-666C-4B38-AD2F-D649DF01C32E}" type="presOf" srcId="{F61D090B-EA3F-4283-9A87-6D3565039C20}" destId="{4931E648-83E5-4E8E-B6C6-762F28E8CA94}" srcOrd="0" destOrd="0" presId="urn:microsoft.com/office/officeart/2005/8/layout/radial6"/>
    <dgm:cxn modelId="{02CBE6C5-1462-4F9B-AB0B-38F3C2F32D55}" type="presOf" srcId="{6AEEA53E-D057-40E3-8C42-AEEDB67152E7}" destId="{4DAB462D-FA3B-4E99-9DEC-865CA28A161D}" srcOrd="0" destOrd="0" presId="urn:microsoft.com/office/officeart/2005/8/layout/radial6"/>
    <dgm:cxn modelId="{D11845FF-21C1-48A8-AC18-CAEB6E46C85B}" srcId="{C2F7CD72-A297-4035-8033-D5C60E2972BC}" destId="{20FB3EC1-02B4-4B0A-84ED-CF3DE68D0F2E}" srcOrd="3" destOrd="0" parTransId="{3EF4DA9C-5A8C-4CBD-B66A-4373642F9BC3}" sibTransId="{8943E9B6-FF0A-4DAA-832A-FBFCB8AA2D85}"/>
    <dgm:cxn modelId="{D292C886-67B1-4249-8868-DEA08B2360F2}" type="presOf" srcId="{1A0CD3B1-7C45-4A36-98E5-A403EDCA3105}" destId="{214263CE-0C92-4038-AED6-D1EA0FB59342}" srcOrd="0" destOrd="0" presId="urn:microsoft.com/office/officeart/2005/8/layout/radial6"/>
    <dgm:cxn modelId="{7CE8165D-D23F-4BF3-BFB0-CBACD213F74D}" type="presOf" srcId="{C2F7CD72-A297-4035-8033-D5C60E2972BC}" destId="{6F1C6467-B598-4C9C-ACF7-08E0ED5B151A}" srcOrd="0" destOrd="0" presId="urn:microsoft.com/office/officeart/2005/8/layout/radial6"/>
    <dgm:cxn modelId="{61993B99-E4E9-4C2F-B1D4-B3624EAD6D04}" type="presOf" srcId="{46C8684A-50D2-4A3F-BE7B-8D6078376D88}" destId="{5E65FF25-7BBD-4568-9E75-590DD39D3463}" srcOrd="0" destOrd="0" presId="urn:microsoft.com/office/officeart/2005/8/layout/radial6"/>
    <dgm:cxn modelId="{EF04CBAE-AC1B-46D4-BE5A-93ACA07DC41A}" type="presOf" srcId="{8943E9B6-FF0A-4DAA-832A-FBFCB8AA2D85}" destId="{7EC17F47-ABCB-498F-8DA5-B326474BF7F2}" srcOrd="0" destOrd="0" presId="urn:microsoft.com/office/officeart/2005/8/layout/radial6"/>
    <dgm:cxn modelId="{AFDB8F22-737C-4CAA-A1E7-A3875396123F}" srcId="{C2F7CD72-A297-4035-8033-D5C60E2972BC}" destId="{1A0CD3B1-7C45-4A36-98E5-A403EDCA3105}" srcOrd="0" destOrd="0" parTransId="{CA96ADD1-053A-4E4D-A638-C4C58A998903}" sibTransId="{B0A2A7BA-F088-4A0D-85E0-B812D6B3C499}"/>
    <dgm:cxn modelId="{FE7A7CF6-BD5F-4224-9161-BB83E1EAF803}" srcId="{C2F7CD72-A297-4035-8033-D5C60E2972BC}" destId="{F61D090B-EA3F-4283-9A87-6D3565039C20}" srcOrd="1" destOrd="0" parTransId="{F30F29A4-A50C-4AD4-96AC-D4F62D4D0A5C}" sibTransId="{CA5DDFC6-C286-4A34-B174-9D305DB7F366}"/>
    <dgm:cxn modelId="{D8EF8FB9-CCB3-4C86-AC37-B0D381900C3F}" type="presOf" srcId="{20FB3EC1-02B4-4B0A-84ED-CF3DE68D0F2E}" destId="{3B7E2E9B-6A8C-4FD1-A47D-DF3164DD73D6}" srcOrd="0" destOrd="0" presId="urn:microsoft.com/office/officeart/2005/8/layout/radial6"/>
    <dgm:cxn modelId="{A6D2FF89-D51E-4B23-9E49-B55E773BB120}" srcId="{C2F7CD72-A297-4035-8033-D5C60E2972BC}" destId="{6AEEA53E-D057-40E3-8C42-AEEDB67152E7}" srcOrd="2" destOrd="0" parTransId="{7FC41C9C-8B4E-46A6-BE2E-29EBC5D3CC53}" sibTransId="{46C8684A-50D2-4A3F-BE7B-8D6078376D88}"/>
    <dgm:cxn modelId="{8C5D4C02-8123-4AF3-8BA1-337A1C820FC5}" type="presParOf" srcId="{4A11D8E1-31FF-44A3-8790-7E1F8FFDE8EB}" destId="{6F1C6467-B598-4C9C-ACF7-08E0ED5B151A}" srcOrd="0" destOrd="0" presId="urn:microsoft.com/office/officeart/2005/8/layout/radial6"/>
    <dgm:cxn modelId="{484F53DC-1A68-45EE-8E3D-A692655F7164}" type="presParOf" srcId="{4A11D8E1-31FF-44A3-8790-7E1F8FFDE8EB}" destId="{214263CE-0C92-4038-AED6-D1EA0FB59342}" srcOrd="1" destOrd="0" presId="urn:microsoft.com/office/officeart/2005/8/layout/radial6"/>
    <dgm:cxn modelId="{BC25B722-9582-43FF-92C7-3D7AFA39B057}" type="presParOf" srcId="{4A11D8E1-31FF-44A3-8790-7E1F8FFDE8EB}" destId="{65538069-7334-4D10-AA88-F866AEA9EEE3}" srcOrd="2" destOrd="0" presId="urn:microsoft.com/office/officeart/2005/8/layout/radial6"/>
    <dgm:cxn modelId="{7C00AB2A-5FB7-4837-9449-FD7CADA6C3F5}" type="presParOf" srcId="{4A11D8E1-31FF-44A3-8790-7E1F8FFDE8EB}" destId="{3F679B75-4939-4ABC-9125-409EF8886122}" srcOrd="3" destOrd="0" presId="urn:microsoft.com/office/officeart/2005/8/layout/radial6"/>
    <dgm:cxn modelId="{38E522F3-9803-419F-8A72-C6614E66F850}" type="presParOf" srcId="{4A11D8E1-31FF-44A3-8790-7E1F8FFDE8EB}" destId="{4931E648-83E5-4E8E-B6C6-762F28E8CA94}" srcOrd="4" destOrd="0" presId="urn:microsoft.com/office/officeart/2005/8/layout/radial6"/>
    <dgm:cxn modelId="{91BCBADB-39BC-4472-9F8E-A5BFB58B364A}" type="presParOf" srcId="{4A11D8E1-31FF-44A3-8790-7E1F8FFDE8EB}" destId="{3895F1FA-0F1F-4DF9-A371-5BE58B75B1A2}" srcOrd="5" destOrd="0" presId="urn:microsoft.com/office/officeart/2005/8/layout/radial6"/>
    <dgm:cxn modelId="{60EF25FE-5C6A-4AC5-A07D-F1B38D6F5D9A}" type="presParOf" srcId="{4A11D8E1-31FF-44A3-8790-7E1F8FFDE8EB}" destId="{BA6B96C8-95CF-497A-A77F-7E82B575A43D}" srcOrd="6" destOrd="0" presId="urn:microsoft.com/office/officeart/2005/8/layout/radial6"/>
    <dgm:cxn modelId="{611C28A6-00B5-42FB-AC61-D89C8AE3A641}" type="presParOf" srcId="{4A11D8E1-31FF-44A3-8790-7E1F8FFDE8EB}" destId="{4DAB462D-FA3B-4E99-9DEC-865CA28A161D}" srcOrd="7" destOrd="0" presId="urn:microsoft.com/office/officeart/2005/8/layout/radial6"/>
    <dgm:cxn modelId="{7213D7E2-F338-4F56-A26F-72595050CD6A}" type="presParOf" srcId="{4A11D8E1-31FF-44A3-8790-7E1F8FFDE8EB}" destId="{5B314965-77A2-4FD7-A2AC-64FE35955E79}" srcOrd="8" destOrd="0" presId="urn:microsoft.com/office/officeart/2005/8/layout/radial6"/>
    <dgm:cxn modelId="{F9463F96-4F9D-47DF-B64D-C315523F030A}" type="presParOf" srcId="{4A11D8E1-31FF-44A3-8790-7E1F8FFDE8EB}" destId="{5E65FF25-7BBD-4568-9E75-590DD39D3463}" srcOrd="9" destOrd="0" presId="urn:microsoft.com/office/officeart/2005/8/layout/radial6"/>
    <dgm:cxn modelId="{F366BC84-A31A-4E26-8532-5C89CF1F3C0E}" type="presParOf" srcId="{4A11D8E1-31FF-44A3-8790-7E1F8FFDE8EB}" destId="{3B7E2E9B-6A8C-4FD1-A47D-DF3164DD73D6}" srcOrd="10" destOrd="0" presId="urn:microsoft.com/office/officeart/2005/8/layout/radial6"/>
    <dgm:cxn modelId="{943A092D-B40B-44A1-AD92-3587D13531D9}" type="presParOf" srcId="{4A11D8E1-31FF-44A3-8790-7E1F8FFDE8EB}" destId="{BF2E2E20-8508-4BD8-B8C7-5108903AF0DC}" srcOrd="11" destOrd="0" presId="urn:microsoft.com/office/officeart/2005/8/layout/radial6"/>
    <dgm:cxn modelId="{68B33E89-AEA7-420E-91EA-21BFC652FC0C}" type="presParOf" srcId="{4A11D8E1-31FF-44A3-8790-7E1F8FFDE8EB}" destId="{7EC17F47-ABCB-498F-8DA5-B326474BF7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3DD0B-EF2B-4D65-A9BA-2B3FC9C3353B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0F5F9C-B506-46BC-BAF1-51C0F32574B5}">
      <dgm:prSet phldrT="[Текст]"/>
      <dgm:spPr/>
      <dgm:t>
        <a:bodyPr/>
        <a:lstStyle/>
        <a:p>
          <a:r>
            <a:rPr lang="ru-RU" dirty="0" smtClean="0"/>
            <a:t>Анализ исторических источников</a:t>
          </a:r>
          <a:endParaRPr lang="ru-RU" dirty="0"/>
        </a:p>
      </dgm:t>
    </dgm:pt>
    <dgm:pt modelId="{81071EA0-4302-45BB-9423-B77FA7A43633}" type="parTrans" cxnId="{D85D92F9-7AC5-4EBA-A217-C2E08F8AB7E8}">
      <dgm:prSet/>
      <dgm:spPr/>
      <dgm:t>
        <a:bodyPr/>
        <a:lstStyle/>
        <a:p>
          <a:endParaRPr lang="ru-RU"/>
        </a:p>
      </dgm:t>
    </dgm:pt>
    <dgm:pt modelId="{1225DE3F-38BA-4A9B-9AAC-6BDCDEF7C1B4}" type="sibTrans" cxnId="{D85D92F9-7AC5-4EBA-A217-C2E08F8AB7E8}">
      <dgm:prSet/>
      <dgm:spPr/>
      <dgm:t>
        <a:bodyPr/>
        <a:lstStyle/>
        <a:p>
          <a:endParaRPr lang="ru-RU"/>
        </a:p>
      </dgm:t>
    </dgm:pt>
    <dgm:pt modelId="{D8403DE2-2C0E-4A7B-B3E2-0A782033C153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документы</a:t>
          </a:r>
          <a:endParaRPr lang="ru-RU" dirty="0"/>
        </a:p>
      </dgm:t>
    </dgm:pt>
    <dgm:pt modelId="{22E87349-107F-4D9F-9ABC-DFB7587BFD69}" type="parTrans" cxnId="{84D954D0-64C5-4467-8B80-962676B73A72}">
      <dgm:prSet/>
      <dgm:spPr/>
      <dgm:t>
        <a:bodyPr/>
        <a:lstStyle/>
        <a:p>
          <a:endParaRPr lang="ru-RU"/>
        </a:p>
      </dgm:t>
    </dgm:pt>
    <dgm:pt modelId="{74E74191-2AD6-4189-B7D4-E43B67D4E892}" type="sibTrans" cxnId="{84D954D0-64C5-4467-8B80-962676B73A72}">
      <dgm:prSet/>
      <dgm:spPr/>
      <dgm:t>
        <a:bodyPr/>
        <a:lstStyle/>
        <a:p>
          <a:endParaRPr lang="ru-RU"/>
        </a:p>
      </dgm:t>
    </dgm:pt>
    <dgm:pt modelId="{1D0BA633-273E-4A42-9A9F-8B6E563B0B0B}">
      <dgm:prSet phldrT="[Текст]"/>
      <dgm:spPr/>
      <dgm:t>
        <a:bodyPr/>
        <a:lstStyle/>
        <a:p>
          <a:r>
            <a:rPr lang="ru-RU" dirty="0" smtClean="0"/>
            <a:t>Дискуссии и дебаты</a:t>
          </a:r>
          <a:endParaRPr lang="ru-RU" dirty="0"/>
        </a:p>
      </dgm:t>
    </dgm:pt>
    <dgm:pt modelId="{541C0AE3-52AD-46CD-96DC-B124D50913A1}" type="parTrans" cxnId="{0180E0A5-E95E-44CC-8C28-CF4FA6A071B5}">
      <dgm:prSet/>
      <dgm:spPr/>
      <dgm:t>
        <a:bodyPr/>
        <a:lstStyle/>
        <a:p>
          <a:endParaRPr lang="ru-RU"/>
        </a:p>
      </dgm:t>
    </dgm:pt>
    <dgm:pt modelId="{D117B41A-C00F-4E1A-9B7D-C5E069FB3EF5}" type="sibTrans" cxnId="{0180E0A5-E95E-44CC-8C28-CF4FA6A071B5}">
      <dgm:prSet/>
      <dgm:spPr/>
      <dgm:t>
        <a:bodyPr/>
        <a:lstStyle/>
        <a:p>
          <a:endParaRPr lang="ru-RU"/>
        </a:p>
      </dgm:t>
    </dgm:pt>
    <dgm:pt modelId="{7F5FE9A2-89C3-49DF-8745-6D9414E98A50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обсуждения на исторические темы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E9BA93DD-4233-4474-BB59-7F090FB51191}" type="parTrans" cxnId="{EBAD0CF4-3DD8-4E64-BAC9-0942FCF115D0}">
      <dgm:prSet/>
      <dgm:spPr/>
      <dgm:t>
        <a:bodyPr/>
        <a:lstStyle/>
        <a:p>
          <a:endParaRPr lang="ru-RU"/>
        </a:p>
      </dgm:t>
    </dgm:pt>
    <dgm:pt modelId="{6E0B4373-EA11-44DA-8A75-C598F49E504D}" type="sibTrans" cxnId="{EBAD0CF4-3DD8-4E64-BAC9-0942FCF115D0}">
      <dgm:prSet/>
      <dgm:spPr/>
      <dgm:t>
        <a:bodyPr/>
        <a:lstStyle/>
        <a:p>
          <a:endParaRPr lang="ru-RU"/>
        </a:p>
      </dgm:t>
    </dgm:pt>
    <dgm:pt modelId="{9391B568-257C-43D1-AC6C-E3763BF340F3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Суд над исторической личностью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E55D467C-A6F4-42BC-9EAA-2D0F2B772798}" type="parTrans" cxnId="{4F568A5A-4E68-489C-99E5-9B0F25C12D7A}">
      <dgm:prSet/>
      <dgm:spPr/>
      <dgm:t>
        <a:bodyPr/>
        <a:lstStyle/>
        <a:p>
          <a:endParaRPr lang="ru-RU"/>
        </a:p>
      </dgm:t>
    </dgm:pt>
    <dgm:pt modelId="{03FEEF9F-44E9-404D-ACE5-B3890A27F9E9}" type="sibTrans" cxnId="{4F568A5A-4E68-489C-99E5-9B0F25C12D7A}">
      <dgm:prSet/>
      <dgm:spPr/>
      <dgm:t>
        <a:bodyPr/>
        <a:lstStyle/>
        <a:p>
          <a:endParaRPr lang="ru-RU"/>
        </a:p>
      </dgm:t>
    </dgm:pt>
    <dgm:pt modelId="{59F9ABA6-42E1-4727-8370-B77C58A14E79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артефакты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5A77A1E-4C0A-4CE5-91B9-B06A1E622757}" type="parTrans" cxnId="{ADDF6F38-C2A9-40D3-AABC-6A76DA29C46F}">
      <dgm:prSet/>
      <dgm:spPr/>
      <dgm:t>
        <a:bodyPr/>
        <a:lstStyle/>
        <a:p>
          <a:endParaRPr lang="ru-RU"/>
        </a:p>
      </dgm:t>
    </dgm:pt>
    <dgm:pt modelId="{13842918-034A-4677-82EE-6F6546A1E3BE}" type="sibTrans" cxnId="{ADDF6F38-C2A9-40D3-AABC-6A76DA29C46F}">
      <dgm:prSet/>
      <dgm:spPr/>
      <dgm:t>
        <a:bodyPr/>
        <a:lstStyle/>
        <a:p>
          <a:endParaRPr lang="ru-RU"/>
        </a:p>
      </dgm:t>
    </dgm:pt>
    <dgm:pt modelId="{FE956CAF-186C-4745-9D31-D51A6263F309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исторические карты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8378029B-6210-4583-9B03-92247FA2FA19}" type="parTrans" cxnId="{0525FA63-25FE-451B-9D27-5D7218E0F0CB}">
      <dgm:prSet/>
      <dgm:spPr/>
      <dgm:t>
        <a:bodyPr/>
        <a:lstStyle/>
        <a:p>
          <a:endParaRPr lang="ru-RU"/>
        </a:p>
      </dgm:t>
    </dgm:pt>
    <dgm:pt modelId="{7E4DD2A7-6944-473E-AD6E-1AF707428677}" type="sibTrans" cxnId="{0525FA63-25FE-451B-9D27-5D7218E0F0CB}">
      <dgm:prSet/>
      <dgm:spPr/>
      <dgm:t>
        <a:bodyPr/>
        <a:lstStyle/>
        <a:p>
          <a:endParaRPr lang="ru-RU"/>
        </a:p>
      </dgm:t>
    </dgm:pt>
    <dgm:pt modelId="{66E0F4C1-2325-4286-ACC7-5307718D6A31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«А если бы…?»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27E734CE-A024-4C5C-95F3-C3713EB2266D}" type="parTrans" cxnId="{0268528B-DE7C-4FF2-B603-F20CA588BA16}">
      <dgm:prSet/>
      <dgm:spPr/>
      <dgm:t>
        <a:bodyPr/>
        <a:lstStyle/>
        <a:p>
          <a:endParaRPr lang="ru-RU"/>
        </a:p>
      </dgm:t>
    </dgm:pt>
    <dgm:pt modelId="{FBFA39F4-EF3E-4D97-BC10-07A8E63071A3}" type="sibTrans" cxnId="{0268528B-DE7C-4FF2-B603-F20CA588BA16}">
      <dgm:prSet/>
      <dgm:spPr/>
      <dgm:t>
        <a:bodyPr/>
        <a:lstStyle/>
        <a:p>
          <a:endParaRPr lang="ru-RU"/>
        </a:p>
      </dgm:t>
    </dgm:pt>
    <dgm:pt modelId="{1B7E0879-2765-4A34-96E3-18D805C7ED7B}" type="pres">
      <dgm:prSet presAssocID="{6F33DD0B-EF2B-4D65-A9BA-2B3FC9C335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1C0F15-7D0B-48D1-9645-838867092831}" type="pres">
      <dgm:prSet presAssocID="{550F5F9C-B506-46BC-BAF1-51C0F32574B5}" presName="root" presStyleCnt="0"/>
      <dgm:spPr/>
    </dgm:pt>
    <dgm:pt modelId="{91FA412A-AC4D-4F46-88E4-F024E8B98D89}" type="pres">
      <dgm:prSet presAssocID="{550F5F9C-B506-46BC-BAF1-51C0F32574B5}" presName="rootComposite" presStyleCnt="0"/>
      <dgm:spPr/>
    </dgm:pt>
    <dgm:pt modelId="{AC845D96-FB37-4D2A-B77F-8845DB87D998}" type="pres">
      <dgm:prSet presAssocID="{550F5F9C-B506-46BC-BAF1-51C0F32574B5}" presName="rootText" presStyleLbl="node1" presStyleIdx="0" presStyleCnt="2"/>
      <dgm:spPr/>
      <dgm:t>
        <a:bodyPr/>
        <a:lstStyle/>
        <a:p>
          <a:endParaRPr lang="ru-RU"/>
        </a:p>
      </dgm:t>
    </dgm:pt>
    <dgm:pt modelId="{760C6DF5-3DAD-4E46-92DF-619F26F045A2}" type="pres">
      <dgm:prSet presAssocID="{550F5F9C-B506-46BC-BAF1-51C0F32574B5}" presName="rootConnector" presStyleLbl="node1" presStyleIdx="0" presStyleCnt="2"/>
      <dgm:spPr/>
    </dgm:pt>
    <dgm:pt modelId="{BCED9A29-F918-4C0A-AF1B-81478210E860}" type="pres">
      <dgm:prSet presAssocID="{550F5F9C-B506-46BC-BAF1-51C0F32574B5}" presName="childShape" presStyleCnt="0"/>
      <dgm:spPr/>
    </dgm:pt>
    <dgm:pt modelId="{14A1F224-A840-41D1-A7B2-A5553418BBFA}" type="pres">
      <dgm:prSet presAssocID="{22E87349-107F-4D9F-9ABC-DFB7587BFD69}" presName="Name13" presStyleLbl="parChTrans1D2" presStyleIdx="0" presStyleCnt="6"/>
      <dgm:spPr/>
    </dgm:pt>
    <dgm:pt modelId="{6399455F-03B0-4E1D-B1F7-B5BA3C2CD68C}" type="pres">
      <dgm:prSet presAssocID="{D8403DE2-2C0E-4A7B-B3E2-0A782033C153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49EEC-7F62-4FA5-B01C-C8FE9909D256}" type="pres">
      <dgm:prSet presAssocID="{65A77A1E-4C0A-4CE5-91B9-B06A1E622757}" presName="Name13" presStyleLbl="parChTrans1D2" presStyleIdx="1" presStyleCnt="6"/>
      <dgm:spPr/>
    </dgm:pt>
    <dgm:pt modelId="{1295D4A0-344C-43C7-AC6B-9B5E4ECD7570}" type="pres">
      <dgm:prSet presAssocID="{59F9ABA6-42E1-4727-8370-B77C58A14E79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143AE-399D-4A06-807B-2387D720FED8}" type="pres">
      <dgm:prSet presAssocID="{8378029B-6210-4583-9B03-92247FA2FA19}" presName="Name13" presStyleLbl="parChTrans1D2" presStyleIdx="2" presStyleCnt="6"/>
      <dgm:spPr/>
    </dgm:pt>
    <dgm:pt modelId="{77D8B71A-A951-4556-97CB-F73FA80FBD36}" type="pres">
      <dgm:prSet presAssocID="{FE956CAF-186C-4745-9D31-D51A6263F309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1A016-24CD-462D-9C6F-22ADF212363C}" type="pres">
      <dgm:prSet presAssocID="{1D0BA633-273E-4A42-9A9F-8B6E563B0B0B}" presName="root" presStyleCnt="0"/>
      <dgm:spPr/>
    </dgm:pt>
    <dgm:pt modelId="{9D86D037-96E6-4A78-87B8-2669013E3766}" type="pres">
      <dgm:prSet presAssocID="{1D0BA633-273E-4A42-9A9F-8B6E563B0B0B}" presName="rootComposite" presStyleCnt="0"/>
      <dgm:spPr/>
    </dgm:pt>
    <dgm:pt modelId="{9A4A7AE1-7B95-483C-AB42-36FC22EC6D09}" type="pres">
      <dgm:prSet presAssocID="{1D0BA633-273E-4A42-9A9F-8B6E563B0B0B}" presName="rootText" presStyleLbl="node1" presStyleIdx="1" presStyleCnt="2"/>
      <dgm:spPr/>
      <dgm:t>
        <a:bodyPr/>
        <a:lstStyle/>
        <a:p>
          <a:endParaRPr lang="ru-RU"/>
        </a:p>
      </dgm:t>
    </dgm:pt>
    <dgm:pt modelId="{17E060C2-D7E7-4B33-B828-C253FD8DEA72}" type="pres">
      <dgm:prSet presAssocID="{1D0BA633-273E-4A42-9A9F-8B6E563B0B0B}" presName="rootConnector" presStyleLbl="node1" presStyleIdx="1" presStyleCnt="2"/>
      <dgm:spPr/>
    </dgm:pt>
    <dgm:pt modelId="{6D8CE9AA-9836-4682-A31B-E57BCAF85F30}" type="pres">
      <dgm:prSet presAssocID="{1D0BA633-273E-4A42-9A9F-8B6E563B0B0B}" presName="childShape" presStyleCnt="0"/>
      <dgm:spPr/>
    </dgm:pt>
    <dgm:pt modelId="{4B4FC4BE-8460-4A42-9120-9B7E744E32DB}" type="pres">
      <dgm:prSet presAssocID="{E9BA93DD-4233-4474-BB59-7F090FB51191}" presName="Name13" presStyleLbl="parChTrans1D2" presStyleIdx="3" presStyleCnt="6"/>
      <dgm:spPr/>
    </dgm:pt>
    <dgm:pt modelId="{808096B5-D204-491B-A8F8-1CD2A7E03311}" type="pres">
      <dgm:prSet presAssocID="{7F5FE9A2-89C3-49DF-8745-6D9414E98A5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8B55E-DF9E-4D17-91A0-83F8801253FF}" type="pres">
      <dgm:prSet presAssocID="{27E734CE-A024-4C5C-95F3-C3713EB2266D}" presName="Name13" presStyleLbl="parChTrans1D2" presStyleIdx="4" presStyleCnt="6"/>
      <dgm:spPr/>
    </dgm:pt>
    <dgm:pt modelId="{B22AD473-7F3B-46AC-B87F-894BAB972D97}" type="pres">
      <dgm:prSet presAssocID="{66E0F4C1-2325-4286-ACC7-5307718D6A31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E6B39-D3E2-4657-9251-E390ED819FCA}" type="pres">
      <dgm:prSet presAssocID="{E55D467C-A6F4-42BC-9EAA-2D0F2B772798}" presName="Name13" presStyleLbl="parChTrans1D2" presStyleIdx="5" presStyleCnt="6"/>
      <dgm:spPr/>
    </dgm:pt>
    <dgm:pt modelId="{8A20A10F-D41B-4DA1-B6D0-0385F059A0A8}" type="pres">
      <dgm:prSet presAssocID="{9391B568-257C-43D1-AC6C-E3763BF340F3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84D954D0-64C5-4467-8B80-962676B73A72}" srcId="{550F5F9C-B506-46BC-BAF1-51C0F32574B5}" destId="{D8403DE2-2C0E-4A7B-B3E2-0A782033C153}" srcOrd="0" destOrd="0" parTransId="{22E87349-107F-4D9F-9ABC-DFB7587BFD69}" sibTransId="{74E74191-2AD6-4189-B7D4-E43B67D4E892}"/>
    <dgm:cxn modelId="{867FE12F-B7C0-4288-A5F7-053D37523E53}" type="presOf" srcId="{65A77A1E-4C0A-4CE5-91B9-B06A1E622757}" destId="{26049EEC-7F62-4FA5-B01C-C8FE9909D256}" srcOrd="0" destOrd="0" presId="urn:microsoft.com/office/officeart/2005/8/layout/hierarchy3"/>
    <dgm:cxn modelId="{4F568A5A-4E68-489C-99E5-9B0F25C12D7A}" srcId="{1D0BA633-273E-4A42-9A9F-8B6E563B0B0B}" destId="{9391B568-257C-43D1-AC6C-E3763BF340F3}" srcOrd="2" destOrd="0" parTransId="{E55D467C-A6F4-42BC-9EAA-2D0F2B772798}" sibTransId="{03FEEF9F-44E9-404D-ACE5-B3890A27F9E9}"/>
    <dgm:cxn modelId="{90162573-5635-4332-A6BF-624EE737DBAA}" type="presOf" srcId="{59F9ABA6-42E1-4727-8370-B77C58A14E79}" destId="{1295D4A0-344C-43C7-AC6B-9B5E4ECD7570}" srcOrd="0" destOrd="0" presId="urn:microsoft.com/office/officeart/2005/8/layout/hierarchy3"/>
    <dgm:cxn modelId="{0268528B-DE7C-4FF2-B603-F20CA588BA16}" srcId="{1D0BA633-273E-4A42-9A9F-8B6E563B0B0B}" destId="{66E0F4C1-2325-4286-ACC7-5307718D6A31}" srcOrd="1" destOrd="0" parTransId="{27E734CE-A024-4C5C-95F3-C3713EB2266D}" sibTransId="{FBFA39F4-EF3E-4D97-BC10-07A8E63071A3}"/>
    <dgm:cxn modelId="{CB1EE249-1383-42EF-900D-A073E60F01B8}" type="presOf" srcId="{1D0BA633-273E-4A42-9A9F-8B6E563B0B0B}" destId="{17E060C2-D7E7-4B33-B828-C253FD8DEA72}" srcOrd="1" destOrd="0" presId="urn:microsoft.com/office/officeart/2005/8/layout/hierarchy3"/>
    <dgm:cxn modelId="{DD403DC1-F5D4-4F9B-B5D5-613B0FFB8F3B}" type="presOf" srcId="{27E734CE-A024-4C5C-95F3-C3713EB2266D}" destId="{55B8B55E-DF9E-4D17-91A0-83F8801253FF}" srcOrd="0" destOrd="0" presId="urn:microsoft.com/office/officeart/2005/8/layout/hierarchy3"/>
    <dgm:cxn modelId="{081E0ABC-B054-4264-A383-A6D32261B9B8}" type="presOf" srcId="{1D0BA633-273E-4A42-9A9F-8B6E563B0B0B}" destId="{9A4A7AE1-7B95-483C-AB42-36FC22EC6D09}" srcOrd="0" destOrd="0" presId="urn:microsoft.com/office/officeart/2005/8/layout/hierarchy3"/>
    <dgm:cxn modelId="{AFA76BCE-1E3F-4C9D-8662-BE21EC569ACD}" type="presOf" srcId="{E9BA93DD-4233-4474-BB59-7F090FB51191}" destId="{4B4FC4BE-8460-4A42-9120-9B7E744E32DB}" srcOrd="0" destOrd="0" presId="urn:microsoft.com/office/officeart/2005/8/layout/hierarchy3"/>
    <dgm:cxn modelId="{6AE121F9-C743-4C90-9365-5BD7A1701726}" type="presOf" srcId="{8378029B-6210-4583-9B03-92247FA2FA19}" destId="{312143AE-399D-4A06-807B-2387D720FED8}" srcOrd="0" destOrd="0" presId="urn:microsoft.com/office/officeart/2005/8/layout/hierarchy3"/>
    <dgm:cxn modelId="{FD76C185-0774-439D-BBB2-4103682E20C5}" type="presOf" srcId="{9391B568-257C-43D1-AC6C-E3763BF340F3}" destId="{8A20A10F-D41B-4DA1-B6D0-0385F059A0A8}" srcOrd="0" destOrd="0" presId="urn:microsoft.com/office/officeart/2005/8/layout/hierarchy3"/>
    <dgm:cxn modelId="{BC4DCDD3-B1EA-46E6-8600-1399BBE39A9E}" type="presOf" srcId="{6F33DD0B-EF2B-4D65-A9BA-2B3FC9C3353B}" destId="{1B7E0879-2765-4A34-96E3-18D805C7ED7B}" srcOrd="0" destOrd="0" presId="urn:microsoft.com/office/officeart/2005/8/layout/hierarchy3"/>
    <dgm:cxn modelId="{FA5A400E-476D-48FC-A273-616BBF3F6939}" type="presOf" srcId="{66E0F4C1-2325-4286-ACC7-5307718D6A31}" destId="{B22AD473-7F3B-46AC-B87F-894BAB972D97}" srcOrd="0" destOrd="0" presId="urn:microsoft.com/office/officeart/2005/8/layout/hierarchy3"/>
    <dgm:cxn modelId="{0525FA63-25FE-451B-9D27-5D7218E0F0CB}" srcId="{550F5F9C-B506-46BC-BAF1-51C0F32574B5}" destId="{FE956CAF-186C-4745-9D31-D51A6263F309}" srcOrd="2" destOrd="0" parTransId="{8378029B-6210-4583-9B03-92247FA2FA19}" sibTransId="{7E4DD2A7-6944-473E-AD6E-1AF707428677}"/>
    <dgm:cxn modelId="{CD2CE13A-E785-4E2C-9A18-A0D995D56661}" type="presOf" srcId="{E55D467C-A6F4-42BC-9EAA-2D0F2B772798}" destId="{F82E6B39-D3E2-4657-9251-E390ED819FCA}" srcOrd="0" destOrd="0" presId="urn:microsoft.com/office/officeart/2005/8/layout/hierarchy3"/>
    <dgm:cxn modelId="{317A10EB-9060-4C0A-9FC7-E6F998708F83}" type="presOf" srcId="{FE956CAF-186C-4745-9D31-D51A6263F309}" destId="{77D8B71A-A951-4556-97CB-F73FA80FBD36}" srcOrd="0" destOrd="0" presId="urn:microsoft.com/office/officeart/2005/8/layout/hierarchy3"/>
    <dgm:cxn modelId="{CFA616C5-58CF-4197-A12F-6244611D6A25}" type="presOf" srcId="{7F5FE9A2-89C3-49DF-8745-6D9414E98A50}" destId="{808096B5-D204-491B-A8F8-1CD2A7E03311}" srcOrd="0" destOrd="0" presId="urn:microsoft.com/office/officeart/2005/8/layout/hierarchy3"/>
    <dgm:cxn modelId="{FC602CF3-CCEC-499A-8808-B39EFC3AA3DB}" type="presOf" srcId="{550F5F9C-B506-46BC-BAF1-51C0F32574B5}" destId="{AC845D96-FB37-4D2A-B77F-8845DB87D998}" srcOrd="0" destOrd="0" presId="urn:microsoft.com/office/officeart/2005/8/layout/hierarchy3"/>
    <dgm:cxn modelId="{0180E0A5-E95E-44CC-8C28-CF4FA6A071B5}" srcId="{6F33DD0B-EF2B-4D65-A9BA-2B3FC9C3353B}" destId="{1D0BA633-273E-4A42-9A9F-8B6E563B0B0B}" srcOrd="1" destOrd="0" parTransId="{541C0AE3-52AD-46CD-96DC-B124D50913A1}" sibTransId="{D117B41A-C00F-4E1A-9B7D-C5E069FB3EF5}"/>
    <dgm:cxn modelId="{F2A9F16E-C9A6-4155-BCDD-0913DF9373E8}" type="presOf" srcId="{22E87349-107F-4D9F-9ABC-DFB7587BFD69}" destId="{14A1F224-A840-41D1-A7B2-A5553418BBFA}" srcOrd="0" destOrd="0" presId="urn:microsoft.com/office/officeart/2005/8/layout/hierarchy3"/>
    <dgm:cxn modelId="{ADDF6F38-C2A9-40D3-AABC-6A76DA29C46F}" srcId="{550F5F9C-B506-46BC-BAF1-51C0F32574B5}" destId="{59F9ABA6-42E1-4727-8370-B77C58A14E79}" srcOrd="1" destOrd="0" parTransId="{65A77A1E-4C0A-4CE5-91B9-B06A1E622757}" sibTransId="{13842918-034A-4677-82EE-6F6546A1E3BE}"/>
    <dgm:cxn modelId="{1E1E0C5C-0D3D-4001-931C-964C2A4E47AA}" type="presOf" srcId="{D8403DE2-2C0E-4A7B-B3E2-0A782033C153}" destId="{6399455F-03B0-4E1D-B1F7-B5BA3C2CD68C}" srcOrd="0" destOrd="0" presId="urn:microsoft.com/office/officeart/2005/8/layout/hierarchy3"/>
    <dgm:cxn modelId="{EBAD0CF4-3DD8-4E64-BAC9-0942FCF115D0}" srcId="{1D0BA633-273E-4A42-9A9F-8B6E563B0B0B}" destId="{7F5FE9A2-89C3-49DF-8745-6D9414E98A50}" srcOrd="0" destOrd="0" parTransId="{E9BA93DD-4233-4474-BB59-7F090FB51191}" sibTransId="{6E0B4373-EA11-44DA-8A75-C598F49E504D}"/>
    <dgm:cxn modelId="{02884789-9B99-443C-8110-1AF157BA3F39}" type="presOf" srcId="{550F5F9C-B506-46BC-BAF1-51C0F32574B5}" destId="{760C6DF5-3DAD-4E46-92DF-619F26F045A2}" srcOrd="1" destOrd="0" presId="urn:microsoft.com/office/officeart/2005/8/layout/hierarchy3"/>
    <dgm:cxn modelId="{D85D92F9-7AC5-4EBA-A217-C2E08F8AB7E8}" srcId="{6F33DD0B-EF2B-4D65-A9BA-2B3FC9C3353B}" destId="{550F5F9C-B506-46BC-BAF1-51C0F32574B5}" srcOrd="0" destOrd="0" parTransId="{81071EA0-4302-45BB-9423-B77FA7A43633}" sibTransId="{1225DE3F-38BA-4A9B-9AAC-6BDCDEF7C1B4}"/>
    <dgm:cxn modelId="{2B466A6D-84CF-4846-B64F-4F5013E9B64D}" type="presParOf" srcId="{1B7E0879-2765-4A34-96E3-18D805C7ED7B}" destId="{481C0F15-7D0B-48D1-9645-838867092831}" srcOrd="0" destOrd="0" presId="urn:microsoft.com/office/officeart/2005/8/layout/hierarchy3"/>
    <dgm:cxn modelId="{7824B726-43C3-47A1-83F7-8D04C27176B1}" type="presParOf" srcId="{481C0F15-7D0B-48D1-9645-838867092831}" destId="{91FA412A-AC4D-4F46-88E4-F024E8B98D89}" srcOrd="0" destOrd="0" presId="urn:microsoft.com/office/officeart/2005/8/layout/hierarchy3"/>
    <dgm:cxn modelId="{AC8D2ADB-9A67-4EA7-BE61-141D8633C728}" type="presParOf" srcId="{91FA412A-AC4D-4F46-88E4-F024E8B98D89}" destId="{AC845D96-FB37-4D2A-B77F-8845DB87D998}" srcOrd="0" destOrd="0" presId="urn:microsoft.com/office/officeart/2005/8/layout/hierarchy3"/>
    <dgm:cxn modelId="{191F9755-59FB-4CD6-AB18-8714C1AB39E0}" type="presParOf" srcId="{91FA412A-AC4D-4F46-88E4-F024E8B98D89}" destId="{760C6DF5-3DAD-4E46-92DF-619F26F045A2}" srcOrd="1" destOrd="0" presId="urn:microsoft.com/office/officeart/2005/8/layout/hierarchy3"/>
    <dgm:cxn modelId="{A8918FDB-B84F-4CAA-BC07-66AA886CABC5}" type="presParOf" srcId="{481C0F15-7D0B-48D1-9645-838867092831}" destId="{BCED9A29-F918-4C0A-AF1B-81478210E860}" srcOrd="1" destOrd="0" presId="urn:microsoft.com/office/officeart/2005/8/layout/hierarchy3"/>
    <dgm:cxn modelId="{A1719773-1807-4852-AB11-62E775297C57}" type="presParOf" srcId="{BCED9A29-F918-4C0A-AF1B-81478210E860}" destId="{14A1F224-A840-41D1-A7B2-A5553418BBFA}" srcOrd="0" destOrd="0" presId="urn:microsoft.com/office/officeart/2005/8/layout/hierarchy3"/>
    <dgm:cxn modelId="{D2B61225-2A8A-47C2-9074-830615EF950C}" type="presParOf" srcId="{BCED9A29-F918-4C0A-AF1B-81478210E860}" destId="{6399455F-03B0-4E1D-B1F7-B5BA3C2CD68C}" srcOrd="1" destOrd="0" presId="urn:microsoft.com/office/officeart/2005/8/layout/hierarchy3"/>
    <dgm:cxn modelId="{D0EA1DF5-DBA1-448E-BE4B-2D12E10BAFB1}" type="presParOf" srcId="{BCED9A29-F918-4C0A-AF1B-81478210E860}" destId="{26049EEC-7F62-4FA5-B01C-C8FE9909D256}" srcOrd="2" destOrd="0" presId="urn:microsoft.com/office/officeart/2005/8/layout/hierarchy3"/>
    <dgm:cxn modelId="{17FC2A81-8208-4ED3-9B92-ECEE1FDD276A}" type="presParOf" srcId="{BCED9A29-F918-4C0A-AF1B-81478210E860}" destId="{1295D4A0-344C-43C7-AC6B-9B5E4ECD7570}" srcOrd="3" destOrd="0" presId="urn:microsoft.com/office/officeart/2005/8/layout/hierarchy3"/>
    <dgm:cxn modelId="{F0BF864C-D946-4D63-93EF-870E354F786D}" type="presParOf" srcId="{BCED9A29-F918-4C0A-AF1B-81478210E860}" destId="{312143AE-399D-4A06-807B-2387D720FED8}" srcOrd="4" destOrd="0" presId="urn:microsoft.com/office/officeart/2005/8/layout/hierarchy3"/>
    <dgm:cxn modelId="{C4D2F90D-6860-4272-95C6-E1E118D5F7A7}" type="presParOf" srcId="{BCED9A29-F918-4C0A-AF1B-81478210E860}" destId="{77D8B71A-A951-4556-97CB-F73FA80FBD36}" srcOrd="5" destOrd="0" presId="urn:microsoft.com/office/officeart/2005/8/layout/hierarchy3"/>
    <dgm:cxn modelId="{45FE92A4-FABB-4F42-9870-623537B4134B}" type="presParOf" srcId="{1B7E0879-2765-4A34-96E3-18D805C7ED7B}" destId="{BB01A016-24CD-462D-9C6F-22ADF212363C}" srcOrd="1" destOrd="0" presId="urn:microsoft.com/office/officeart/2005/8/layout/hierarchy3"/>
    <dgm:cxn modelId="{3A0B4358-6190-485B-A827-0350BD72A5BB}" type="presParOf" srcId="{BB01A016-24CD-462D-9C6F-22ADF212363C}" destId="{9D86D037-96E6-4A78-87B8-2669013E3766}" srcOrd="0" destOrd="0" presId="urn:microsoft.com/office/officeart/2005/8/layout/hierarchy3"/>
    <dgm:cxn modelId="{B21AF984-97F2-415E-9F73-9543142C3949}" type="presParOf" srcId="{9D86D037-96E6-4A78-87B8-2669013E3766}" destId="{9A4A7AE1-7B95-483C-AB42-36FC22EC6D09}" srcOrd="0" destOrd="0" presId="urn:microsoft.com/office/officeart/2005/8/layout/hierarchy3"/>
    <dgm:cxn modelId="{8DEEB320-22F0-4F0A-B0D5-2DD90C18B465}" type="presParOf" srcId="{9D86D037-96E6-4A78-87B8-2669013E3766}" destId="{17E060C2-D7E7-4B33-B828-C253FD8DEA72}" srcOrd="1" destOrd="0" presId="urn:microsoft.com/office/officeart/2005/8/layout/hierarchy3"/>
    <dgm:cxn modelId="{81F09655-C638-493C-821A-9DD5F27DBD84}" type="presParOf" srcId="{BB01A016-24CD-462D-9C6F-22ADF212363C}" destId="{6D8CE9AA-9836-4682-A31B-E57BCAF85F30}" srcOrd="1" destOrd="0" presId="urn:microsoft.com/office/officeart/2005/8/layout/hierarchy3"/>
    <dgm:cxn modelId="{63DBB5F3-61A7-4F69-9814-297C5A5FE7DE}" type="presParOf" srcId="{6D8CE9AA-9836-4682-A31B-E57BCAF85F30}" destId="{4B4FC4BE-8460-4A42-9120-9B7E744E32DB}" srcOrd="0" destOrd="0" presId="urn:microsoft.com/office/officeart/2005/8/layout/hierarchy3"/>
    <dgm:cxn modelId="{789727F4-869D-4318-A023-64CE593ED492}" type="presParOf" srcId="{6D8CE9AA-9836-4682-A31B-E57BCAF85F30}" destId="{808096B5-D204-491B-A8F8-1CD2A7E03311}" srcOrd="1" destOrd="0" presId="urn:microsoft.com/office/officeart/2005/8/layout/hierarchy3"/>
    <dgm:cxn modelId="{AF99CDAD-2D4A-4F46-B94C-6F8ABD0CD205}" type="presParOf" srcId="{6D8CE9AA-9836-4682-A31B-E57BCAF85F30}" destId="{55B8B55E-DF9E-4D17-91A0-83F8801253FF}" srcOrd="2" destOrd="0" presId="urn:microsoft.com/office/officeart/2005/8/layout/hierarchy3"/>
    <dgm:cxn modelId="{CE398A90-A50E-4F1C-9DF0-F4A8FB24DBE2}" type="presParOf" srcId="{6D8CE9AA-9836-4682-A31B-E57BCAF85F30}" destId="{B22AD473-7F3B-46AC-B87F-894BAB972D97}" srcOrd="3" destOrd="0" presId="urn:microsoft.com/office/officeart/2005/8/layout/hierarchy3"/>
    <dgm:cxn modelId="{14985714-8F99-4D94-AD95-486B83A0A560}" type="presParOf" srcId="{6D8CE9AA-9836-4682-A31B-E57BCAF85F30}" destId="{F82E6B39-D3E2-4657-9251-E390ED819FCA}" srcOrd="4" destOrd="0" presId="urn:microsoft.com/office/officeart/2005/8/layout/hierarchy3"/>
    <dgm:cxn modelId="{52344E37-616B-49D5-A93B-FC821F7EED3E}" type="presParOf" srcId="{6D8CE9AA-9836-4682-A31B-E57BCAF85F30}" destId="{8A20A10F-D41B-4DA1-B6D0-0385F059A0A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38F9F-5A06-4AB1-92AB-2C3A5A2135C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73CE42-C006-4843-BBF5-7B9640714035}">
      <dgm:prSet phldrT="[Текст]"/>
      <dgm:spPr/>
      <dgm:t>
        <a:bodyPr/>
        <a:lstStyle/>
        <a:p>
          <a:r>
            <a:rPr lang="ru-RU" dirty="0" smtClean="0"/>
            <a:t>Обсуждение социальных проблем</a:t>
          </a:r>
          <a:endParaRPr lang="ru-RU" dirty="0"/>
        </a:p>
      </dgm:t>
    </dgm:pt>
    <dgm:pt modelId="{170E64EE-8569-49E2-B699-1DA2B9AB454E}" type="parTrans" cxnId="{12FE0B2A-B46D-47DF-8E02-61E04534BFF8}">
      <dgm:prSet/>
      <dgm:spPr/>
      <dgm:t>
        <a:bodyPr/>
        <a:lstStyle/>
        <a:p>
          <a:endParaRPr lang="ru-RU"/>
        </a:p>
      </dgm:t>
    </dgm:pt>
    <dgm:pt modelId="{193589DA-D3AD-4790-B937-E6AAB22BCD7E}" type="sibTrans" cxnId="{12FE0B2A-B46D-47DF-8E02-61E04534BFF8}">
      <dgm:prSet/>
      <dgm:spPr/>
      <dgm:t>
        <a:bodyPr/>
        <a:lstStyle/>
        <a:p>
          <a:endParaRPr lang="ru-RU"/>
        </a:p>
      </dgm:t>
    </dgm:pt>
    <dgm:pt modelId="{A111E6EA-90B9-44E4-BED7-6E3BA60AB960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дискуссии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EC457B0-AF61-401C-A0F5-E60078F6C77B}" type="parTrans" cxnId="{8DBD1072-DBA3-49A3-8E02-51524A7B9A95}">
      <dgm:prSet/>
      <dgm:spPr/>
      <dgm:t>
        <a:bodyPr/>
        <a:lstStyle/>
        <a:p>
          <a:endParaRPr lang="ru-RU"/>
        </a:p>
      </dgm:t>
    </dgm:pt>
    <dgm:pt modelId="{90184E6F-7A1E-455D-B8C2-1675365BE65B}" type="sibTrans" cxnId="{8DBD1072-DBA3-49A3-8E02-51524A7B9A95}">
      <dgm:prSet/>
      <dgm:spPr/>
      <dgm:t>
        <a:bodyPr/>
        <a:lstStyle/>
        <a:p>
          <a:endParaRPr lang="ru-RU"/>
        </a:p>
      </dgm:t>
    </dgm:pt>
    <dgm:pt modelId="{DBFD43EB-0190-4005-A677-22D84FD4CF3A}">
      <dgm:prSet phldrT="[Текст]"/>
      <dgm:spPr/>
      <dgm:t>
        <a:bodyPr/>
        <a:lstStyle/>
        <a:p>
          <a:r>
            <a:rPr lang="ru-RU" dirty="0" smtClean="0"/>
            <a:t>Анализ социальных явлений</a:t>
          </a:r>
          <a:endParaRPr lang="ru-RU" dirty="0"/>
        </a:p>
      </dgm:t>
    </dgm:pt>
    <dgm:pt modelId="{464E333D-D59D-4C6D-8CB6-435F9B5CE42B}" type="parTrans" cxnId="{DAA99D80-A4B2-46B4-AE95-EA1F1D655588}">
      <dgm:prSet/>
      <dgm:spPr/>
      <dgm:t>
        <a:bodyPr/>
        <a:lstStyle/>
        <a:p>
          <a:endParaRPr lang="ru-RU"/>
        </a:p>
      </dgm:t>
    </dgm:pt>
    <dgm:pt modelId="{6D8F899A-1420-41D8-BE50-3BB8AA29111D}" type="sibTrans" cxnId="{DAA99D80-A4B2-46B4-AE95-EA1F1D655588}">
      <dgm:prSet/>
      <dgm:spPr/>
      <dgm:t>
        <a:bodyPr/>
        <a:lstStyle/>
        <a:p>
          <a:endParaRPr lang="ru-RU"/>
        </a:p>
      </dgm:t>
    </dgm:pt>
    <dgm:pt modelId="{190C56DA-FFF6-4BE2-8183-D6ADB02F1EB1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исследовать различные социальные явления (например, миграцию, глобализацию), что помогает им научиться обрабатывать информацию и делать выводы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AEEDC076-50F2-4AA0-9A86-EA389CD2F1C3}" type="parTrans" cxnId="{1222F1ED-D47C-4E4D-AC15-34B18391D8DC}">
      <dgm:prSet/>
      <dgm:spPr/>
      <dgm:t>
        <a:bodyPr/>
        <a:lstStyle/>
        <a:p>
          <a:endParaRPr lang="ru-RU"/>
        </a:p>
      </dgm:t>
    </dgm:pt>
    <dgm:pt modelId="{C70D599E-47C0-49B9-A780-A1D02D66D185}" type="sibTrans" cxnId="{1222F1ED-D47C-4E4D-AC15-34B18391D8DC}">
      <dgm:prSet/>
      <dgm:spPr/>
      <dgm:t>
        <a:bodyPr/>
        <a:lstStyle/>
        <a:p>
          <a:endParaRPr lang="ru-RU"/>
        </a:p>
      </dgm:t>
    </dgm:pt>
    <dgm:pt modelId="{CA19FE22-72BC-4521-B93E-618F232C63EE}">
      <dgm:prSet phldrT="[Текст]"/>
      <dgm:spPr/>
      <dgm:t>
        <a:bodyPr/>
        <a:lstStyle/>
        <a:p>
          <a:r>
            <a:rPr lang="ru-RU" dirty="0" smtClean="0"/>
            <a:t>Работа с графиками и таблицами</a:t>
          </a:r>
          <a:endParaRPr lang="ru-RU" dirty="0"/>
        </a:p>
      </dgm:t>
    </dgm:pt>
    <dgm:pt modelId="{9E8034B8-B17B-4877-A95B-1817BB653904}" type="parTrans" cxnId="{A9273F17-E083-4C18-A2AE-3E66275F13B1}">
      <dgm:prSet/>
      <dgm:spPr/>
    </dgm:pt>
    <dgm:pt modelId="{97F2BCBA-F3A6-435D-856F-C8CCCF2ADAA8}" type="sibTrans" cxnId="{A9273F17-E083-4C18-A2AE-3E66275F13B1}">
      <dgm:prSet/>
      <dgm:spPr/>
    </dgm:pt>
    <dgm:pt modelId="{2B4FD65B-5DF3-47B4-BEEE-3C2368F76765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Статистика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0DEAAE7B-45D8-4081-B28B-9CBCAE3D722B}" type="parTrans" cxnId="{2CE1C4B8-4AB7-4A13-8260-A5031D042DAD}">
      <dgm:prSet/>
      <dgm:spPr/>
    </dgm:pt>
    <dgm:pt modelId="{98B1C824-8BBF-4A9A-9DA8-423C7B0798E0}" type="sibTrans" cxnId="{2CE1C4B8-4AB7-4A13-8260-A5031D042DAD}">
      <dgm:prSet/>
      <dgm:spPr/>
    </dgm:pt>
    <dgm:pt modelId="{048FA04F-196D-4F94-81CD-963E2DC06706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Таблицы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40068686-289C-45CA-80BE-DB27463EA5FA}" type="parTrans" cxnId="{97913018-65A1-47D2-A900-B376F76DD74E}">
      <dgm:prSet/>
      <dgm:spPr/>
    </dgm:pt>
    <dgm:pt modelId="{7595B854-380A-40D2-A31D-14CFDA70CD01}" type="sibTrans" cxnId="{97913018-65A1-47D2-A900-B376F76DD74E}">
      <dgm:prSet/>
      <dgm:spPr/>
    </dgm:pt>
    <dgm:pt modelId="{80F3C206-FD52-444C-B263-58D5432DAD1E}" type="pres">
      <dgm:prSet presAssocID="{6CF38F9F-5A06-4AB1-92AB-2C3A5A2135CE}" presName="linearFlow" presStyleCnt="0">
        <dgm:presLayoutVars>
          <dgm:dir/>
          <dgm:animLvl val="lvl"/>
          <dgm:resizeHandles val="exact"/>
        </dgm:presLayoutVars>
      </dgm:prSet>
      <dgm:spPr/>
    </dgm:pt>
    <dgm:pt modelId="{8FB07268-91B1-422A-8EEE-6B6D1807AC7F}" type="pres">
      <dgm:prSet presAssocID="{9173CE42-C006-4843-BBF5-7B9640714035}" presName="composite" presStyleCnt="0"/>
      <dgm:spPr/>
    </dgm:pt>
    <dgm:pt modelId="{BFE2FD30-0FEB-4537-883F-3E23BF51374D}" type="pres">
      <dgm:prSet presAssocID="{9173CE42-C006-4843-BBF5-7B964071403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5B5E419-7E53-483D-927A-698AA0E079C5}" type="pres">
      <dgm:prSet presAssocID="{9173CE42-C006-4843-BBF5-7B96407140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4257F-D7E2-489F-8869-6B3EB5FC1D31}" type="pres">
      <dgm:prSet presAssocID="{193589DA-D3AD-4790-B937-E6AAB22BCD7E}" presName="sp" presStyleCnt="0"/>
      <dgm:spPr/>
    </dgm:pt>
    <dgm:pt modelId="{A0A9A08B-6A32-46EA-88A6-0937BDD1C189}" type="pres">
      <dgm:prSet presAssocID="{DBFD43EB-0190-4005-A677-22D84FD4CF3A}" presName="composite" presStyleCnt="0"/>
      <dgm:spPr/>
    </dgm:pt>
    <dgm:pt modelId="{95565857-0449-456B-94C0-7AA25374D341}" type="pres">
      <dgm:prSet presAssocID="{DBFD43EB-0190-4005-A677-22D84FD4CF3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6AEFEE1-1499-488B-B0D8-F3AE143B4102}" type="pres">
      <dgm:prSet presAssocID="{DBFD43EB-0190-4005-A677-22D84FD4CF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BE8E6-0E14-489B-96F7-C9355DF9C9B5}" type="pres">
      <dgm:prSet presAssocID="{6D8F899A-1420-41D8-BE50-3BB8AA29111D}" presName="sp" presStyleCnt="0"/>
      <dgm:spPr/>
    </dgm:pt>
    <dgm:pt modelId="{AC080DF4-6517-4CA1-BF8F-B44F9E8665AF}" type="pres">
      <dgm:prSet presAssocID="{CA19FE22-72BC-4521-B93E-618F232C63EE}" presName="composite" presStyleCnt="0"/>
      <dgm:spPr/>
    </dgm:pt>
    <dgm:pt modelId="{9ADD6BC7-F84C-4FC1-9F56-063C94FC8379}" type="pres">
      <dgm:prSet presAssocID="{CA19FE22-72BC-4521-B93E-618F232C63E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5328FE9-3C8C-4EC4-80B9-722FA2E1A254}" type="pres">
      <dgm:prSet presAssocID="{CA19FE22-72BC-4521-B93E-618F232C63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22F1ED-D47C-4E4D-AC15-34B18391D8DC}" srcId="{DBFD43EB-0190-4005-A677-22D84FD4CF3A}" destId="{190C56DA-FFF6-4BE2-8183-D6ADB02F1EB1}" srcOrd="0" destOrd="0" parTransId="{AEEDC076-50F2-4AA0-9A86-EA389CD2F1C3}" sibTransId="{C70D599E-47C0-49B9-A780-A1D02D66D185}"/>
    <dgm:cxn modelId="{F0500507-516E-4833-B9F0-47A82D747A31}" type="presOf" srcId="{2B4FD65B-5DF3-47B4-BEEE-3C2368F76765}" destId="{95328FE9-3C8C-4EC4-80B9-722FA2E1A254}" srcOrd="0" destOrd="0" presId="urn:microsoft.com/office/officeart/2005/8/layout/chevron2"/>
    <dgm:cxn modelId="{DB0F8913-787B-4AFA-8654-87F7E967F782}" type="presOf" srcId="{048FA04F-196D-4F94-81CD-963E2DC06706}" destId="{95328FE9-3C8C-4EC4-80B9-722FA2E1A254}" srcOrd="0" destOrd="1" presId="urn:microsoft.com/office/officeart/2005/8/layout/chevron2"/>
    <dgm:cxn modelId="{70E831B0-45B4-4646-96C4-CC8A536BF8C6}" type="presOf" srcId="{9173CE42-C006-4843-BBF5-7B9640714035}" destId="{BFE2FD30-0FEB-4537-883F-3E23BF51374D}" srcOrd="0" destOrd="0" presId="urn:microsoft.com/office/officeart/2005/8/layout/chevron2"/>
    <dgm:cxn modelId="{6E061E8B-CE9B-49E2-8773-C0684589EB90}" type="presOf" srcId="{190C56DA-FFF6-4BE2-8183-D6ADB02F1EB1}" destId="{96AEFEE1-1499-488B-B0D8-F3AE143B4102}" srcOrd="0" destOrd="0" presId="urn:microsoft.com/office/officeart/2005/8/layout/chevron2"/>
    <dgm:cxn modelId="{1BE42EF2-2CBE-4272-B3E8-C8E377E2A459}" type="presOf" srcId="{A111E6EA-90B9-44E4-BED7-6E3BA60AB960}" destId="{45B5E419-7E53-483D-927A-698AA0E079C5}" srcOrd="0" destOrd="0" presId="urn:microsoft.com/office/officeart/2005/8/layout/chevron2"/>
    <dgm:cxn modelId="{727A2400-753E-4D85-8AD7-AF8210F8AF5D}" type="presOf" srcId="{CA19FE22-72BC-4521-B93E-618F232C63EE}" destId="{9ADD6BC7-F84C-4FC1-9F56-063C94FC8379}" srcOrd="0" destOrd="0" presId="urn:microsoft.com/office/officeart/2005/8/layout/chevron2"/>
    <dgm:cxn modelId="{1FF96727-DE42-42F3-92AC-B058D6421A1E}" type="presOf" srcId="{6CF38F9F-5A06-4AB1-92AB-2C3A5A2135CE}" destId="{80F3C206-FD52-444C-B263-58D5432DAD1E}" srcOrd="0" destOrd="0" presId="urn:microsoft.com/office/officeart/2005/8/layout/chevron2"/>
    <dgm:cxn modelId="{A9273F17-E083-4C18-A2AE-3E66275F13B1}" srcId="{6CF38F9F-5A06-4AB1-92AB-2C3A5A2135CE}" destId="{CA19FE22-72BC-4521-B93E-618F232C63EE}" srcOrd="2" destOrd="0" parTransId="{9E8034B8-B17B-4877-A95B-1817BB653904}" sibTransId="{97F2BCBA-F3A6-435D-856F-C8CCCF2ADAA8}"/>
    <dgm:cxn modelId="{2CE1C4B8-4AB7-4A13-8260-A5031D042DAD}" srcId="{CA19FE22-72BC-4521-B93E-618F232C63EE}" destId="{2B4FD65B-5DF3-47B4-BEEE-3C2368F76765}" srcOrd="0" destOrd="0" parTransId="{0DEAAE7B-45D8-4081-B28B-9CBCAE3D722B}" sibTransId="{98B1C824-8BBF-4A9A-9DA8-423C7B0798E0}"/>
    <dgm:cxn modelId="{DAA99D80-A4B2-46B4-AE95-EA1F1D655588}" srcId="{6CF38F9F-5A06-4AB1-92AB-2C3A5A2135CE}" destId="{DBFD43EB-0190-4005-A677-22D84FD4CF3A}" srcOrd="1" destOrd="0" parTransId="{464E333D-D59D-4C6D-8CB6-435F9B5CE42B}" sibTransId="{6D8F899A-1420-41D8-BE50-3BB8AA29111D}"/>
    <dgm:cxn modelId="{97913018-65A1-47D2-A900-B376F76DD74E}" srcId="{CA19FE22-72BC-4521-B93E-618F232C63EE}" destId="{048FA04F-196D-4F94-81CD-963E2DC06706}" srcOrd="1" destOrd="0" parTransId="{40068686-289C-45CA-80BE-DB27463EA5FA}" sibTransId="{7595B854-380A-40D2-A31D-14CFDA70CD01}"/>
    <dgm:cxn modelId="{8DBD1072-DBA3-49A3-8E02-51524A7B9A95}" srcId="{9173CE42-C006-4843-BBF5-7B9640714035}" destId="{A111E6EA-90B9-44E4-BED7-6E3BA60AB960}" srcOrd="0" destOrd="0" parTransId="{6EC457B0-AF61-401C-A0F5-E60078F6C77B}" sibTransId="{90184E6F-7A1E-455D-B8C2-1675365BE65B}"/>
    <dgm:cxn modelId="{48DCF58B-A0DF-43C0-B7EC-8A27D1717019}" type="presOf" srcId="{DBFD43EB-0190-4005-A677-22D84FD4CF3A}" destId="{95565857-0449-456B-94C0-7AA25374D341}" srcOrd="0" destOrd="0" presId="urn:microsoft.com/office/officeart/2005/8/layout/chevron2"/>
    <dgm:cxn modelId="{12FE0B2A-B46D-47DF-8E02-61E04534BFF8}" srcId="{6CF38F9F-5A06-4AB1-92AB-2C3A5A2135CE}" destId="{9173CE42-C006-4843-BBF5-7B9640714035}" srcOrd="0" destOrd="0" parTransId="{170E64EE-8569-49E2-B699-1DA2B9AB454E}" sibTransId="{193589DA-D3AD-4790-B937-E6AAB22BCD7E}"/>
    <dgm:cxn modelId="{7356683D-0DF6-4F7C-8AE4-20F2ADA56E64}" type="presParOf" srcId="{80F3C206-FD52-444C-B263-58D5432DAD1E}" destId="{8FB07268-91B1-422A-8EEE-6B6D1807AC7F}" srcOrd="0" destOrd="0" presId="urn:microsoft.com/office/officeart/2005/8/layout/chevron2"/>
    <dgm:cxn modelId="{20F3F44F-9BFB-41E2-89E8-694CEB76FF9C}" type="presParOf" srcId="{8FB07268-91B1-422A-8EEE-6B6D1807AC7F}" destId="{BFE2FD30-0FEB-4537-883F-3E23BF51374D}" srcOrd="0" destOrd="0" presId="urn:microsoft.com/office/officeart/2005/8/layout/chevron2"/>
    <dgm:cxn modelId="{E906A92D-D50D-4714-A9EE-79C156130916}" type="presParOf" srcId="{8FB07268-91B1-422A-8EEE-6B6D1807AC7F}" destId="{45B5E419-7E53-483D-927A-698AA0E079C5}" srcOrd="1" destOrd="0" presId="urn:microsoft.com/office/officeart/2005/8/layout/chevron2"/>
    <dgm:cxn modelId="{C1D83296-53D4-4B76-8AE6-CE0535B03351}" type="presParOf" srcId="{80F3C206-FD52-444C-B263-58D5432DAD1E}" destId="{3164257F-D7E2-489F-8869-6B3EB5FC1D31}" srcOrd="1" destOrd="0" presId="urn:microsoft.com/office/officeart/2005/8/layout/chevron2"/>
    <dgm:cxn modelId="{9F5C9DB4-AD52-4A6B-970F-EE481E062616}" type="presParOf" srcId="{80F3C206-FD52-444C-B263-58D5432DAD1E}" destId="{A0A9A08B-6A32-46EA-88A6-0937BDD1C189}" srcOrd="2" destOrd="0" presId="urn:microsoft.com/office/officeart/2005/8/layout/chevron2"/>
    <dgm:cxn modelId="{37825C88-9727-40FB-9FB9-ECF3BFA67B85}" type="presParOf" srcId="{A0A9A08B-6A32-46EA-88A6-0937BDD1C189}" destId="{95565857-0449-456B-94C0-7AA25374D341}" srcOrd="0" destOrd="0" presId="urn:microsoft.com/office/officeart/2005/8/layout/chevron2"/>
    <dgm:cxn modelId="{604E7E7C-7B8C-4D6D-9598-0E1A1712B1C2}" type="presParOf" srcId="{A0A9A08B-6A32-46EA-88A6-0937BDD1C189}" destId="{96AEFEE1-1499-488B-B0D8-F3AE143B4102}" srcOrd="1" destOrd="0" presId="urn:microsoft.com/office/officeart/2005/8/layout/chevron2"/>
    <dgm:cxn modelId="{D6B63494-397E-4A62-AC34-D80EEB4314BD}" type="presParOf" srcId="{80F3C206-FD52-444C-B263-58D5432DAD1E}" destId="{D5EBE8E6-0E14-489B-96F7-C9355DF9C9B5}" srcOrd="3" destOrd="0" presId="urn:microsoft.com/office/officeart/2005/8/layout/chevron2"/>
    <dgm:cxn modelId="{E9C6CCED-D365-4347-B6CC-F7B8AD46E073}" type="presParOf" srcId="{80F3C206-FD52-444C-B263-58D5432DAD1E}" destId="{AC080DF4-6517-4CA1-BF8F-B44F9E8665AF}" srcOrd="4" destOrd="0" presId="urn:microsoft.com/office/officeart/2005/8/layout/chevron2"/>
    <dgm:cxn modelId="{D8BEC213-1E79-4F9E-952B-9D4ABFB27913}" type="presParOf" srcId="{AC080DF4-6517-4CA1-BF8F-B44F9E8665AF}" destId="{9ADD6BC7-F84C-4FC1-9F56-063C94FC8379}" srcOrd="0" destOrd="0" presId="urn:microsoft.com/office/officeart/2005/8/layout/chevron2"/>
    <dgm:cxn modelId="{9F81FFED-B50C-4C01-880E-F643F66CA109}" type="presParOf" srcId="{AC080DF4-6517-4CA1-BF8F-B44F9E8665AF}" destId="{95328FE9-3C8C-4EC4-80B9-722FA2E1A2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17F47-ABCB-498F-8DA5-B326474BF7F2}">
      <dsp:nvSpPr>
        <dsp:cNvPr id="0" name=""/>
        <dsp:cNvSpPr/>
      </dsp:nvSpPr>
      <dsp:spPr>
        <a:xfrm>
          <a:off x="1620885" y="746445"/>
          <a:ext cx="4987829" cy="4987829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5FF25-7BBD-4568-9E75-590DD39D3463}">
      <dsp:nvSpPr>
        <dsp:cNvPr id="0" name=""/>
        <dsp:cNvSpPr/>
      </dsp:nvSpPr>
      <dsp:spPr>
        <a:xfrm>
          <a:off x="1620885" y="746445"/>
          <a:ext cx="4987829" cy="4987829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B96C8-95CF-497A-A77F-7E82B575A43D}">
      <dsp:nvSpPr>
        <dsp:cNvPr id="0" name=""/>
        <dsp:cNvSpPr/>
      </dsp:nvSpPr>
      <dsp:spPr>
        <a:xfrm>
          <a:off x="1620885" y="746445"/>
          <a:ext cx="4987829" cy="4987829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79B75-4939-4ABC-9125-409EF8886122}">
      <dsp:nvSpPr>
        <dsp:cNvPr id="0" name=""/>
        <dsp:cNvSpPr/>
      </dsp:nvSpPr>
      <dsp:spPr>
        <a:xfrm>
          <a:off x="1620885" y="746445"/>
          <a:ext cx="4987829" cy="4987829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C6467-B598-4C9C-ACF7-08E0ED5B151A}">
      <dsp:nvSpPr>
        <dsp:cNvPr id="0" name=""/>
        <dsp:cNvSpPr/>
      </dsp:nvSpPr>
      <dsp:spPr>
        <a:xfrm>
          <a:off x="2967558" y="2093118"/>
          <a:ext cx="2294483" cy="2294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ФГ</a:t>
          </a:r>
          <a:endParaRPr lang="ru-RU" sz="2000" kern="1200" dirty="0"/>
        </a:p>
      </dsp:txBody>
      <dsp:txXfrm>
        <a:off x="3303577" y="2429137"/>
        <a:ext cx="1622445" cy="1622445"/>
      </dsp:txXfrm>
    </dsp:sp>
    <dsp:sp modelId="{214263CE-0C92-4038-AED6-D1EA0FB59342}">
      <dsp:nvSpPr>
        <dsp:cNvPr id="0" name=""/>
        <dsp:cNvSpPr/>
      </dsp:nvSpPr>
      <dsp:spPr>
        <a:xfrm>
          <a:off x="3311730" y="1197"/>
          <a:ext cx="1606138" cy="16061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Чтение и </a:t>
          </a:r>
          <a:r>
            <a:rPr lang="ru-RU" sz="2000" kern="1200" dirty="0" err="1" smtClean="0"/>
            <a:t>понима-ние</a:t>
          </a:r>
          <a:r>
            <a:rPr lang="ru-RU" sz="2000" kern="1200" dirty="0" smtClean="0"/>
            <a:t> текста</a:t>
          </a:r>
          <a:endParaRPr lang="ru-RU" sz="2000" kern="1200" dirty="0"/>
        </a:p>
      </dsp:txBody>
      <dsp:txXfrm>
        <a:off x="3546943" y="236410"/>
        <a:ext cx="1135712" cy="1135712"/>
      </dsp:txXfrm>
    </dsp:sp>
    <dsp:sp modelId="{4931E648-83E5-4E8E-B6C6-762F28E8CA94}">
      <dsp:nvSpPr>
        <dsp:cNvPr id="0" name=""/>
        <dsp:cNvSpPr/>
      </dsp:nvSpPr>
      <dsp:spPr>
        <a:xfrm>
          <a:off x="5747824" y="2437290"/>
          <a:ext cx="1606138" cy="16061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 с </a:t>
          </a:r>
          <a:r>
            <a:rPr lang="ru-RU" sz="2000" kern="1200" dirty="0" err="1" smtClean="0"/>
            <a:t>информа-цией</a:t>
          </a:r>
          <a:endParaRPr lang="ru-RU" sz="2000" kern="1200" dirty="0"/>
        </a:p>
      </dsp:txBody>
      <dsp:txXfrm>
        <a:off x="5983037" y="2672503"/>
        <a:ext cx="1135712" cy="1135712"/>
      </dsp:txXfrm>
    </dsp:sp>
    <dsp:sp modelId="{4DAB462D-FA3B-4E99-9DEC-865CA28A161D}">
      <dsp:nvSpPr>
        <dsp:cNvPr id="0" name=""/>
        <dsp:cNvSpPr/>
      </dsp:nvSpPr>
      <dsp:spPr>
        <a:xfrm>
          <a:off x="3311730" y="4873384"/>
          <a:ext cx="1606138" cy="16061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Критиче-ское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мышле-ние</a:t>
          </a:r>
          <a:endParaRPr lang="ru-RU" sz="2000" kern="1200" dirty="0"/>
        </a:p>
      </dsp:txBody>
      <dsp:txXfrm>
        <a:off x="3546943" y="5108597"/>
        <a:ext cx="1135712" cy="1135712"/>
      </dsp:txXfrm>
    </dsp:sp>
    <dsp:sp modelId="{3B7E2E9B-6A8C-4FD1-A47D-DF3164DD73D6}">
      <dsp:nvSpPr>
        <dsp:cNvPr id="0" name=""/>
        <dsp:cNvSpPr/>
      </dsp:nvSpPr>
      <dsp:spPr>
        <a:xfrm>
          <a:off x="875637" y="2437290"/>
          <a:ext cx="1606138" cy="16061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Коммуни-кативные</a:t>
          </a:r>
          <a:r>
            <a:rPr lang="ru-RU" sz="2000" kern="1200" dirty="0" smtClean="0"/>
            <a:t> навыки</a:t>
          </a:r>
          <a:endParaRPr lang="ru-RU" sz="2000" kern="1200" dirty="0"/>
        </a:p>
      </dsp:txBody>
      <dsp:txXfrm>
        <a:off x="1110850" y="2672503"/>
        <a:ext cx="1135712" cy="1135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5D96-FB37-4D2A-B77F-8845DB87D998}">
      <dsp:nvSpPr>
        <dsp:cNvPr id="0" name=""/>
        <dsp:cNvSpPr/>
      </dsp:nvSpPr>
      <dsp:spPr>
        <a:xfrm>
          <a:off x="1972009" y="1147"/>
          <a:ext cx="1904702" cy="952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исторических источников</a:t>
          </a:r>
          <a:endParaRPr lang="ru-RU" sz="2000" kern="1200" dirty="0"/>
        </a:p>
      </dsp:txBody>
      <dsp:txXfrm>
        <a:off x="1999902" y="29040"/>
        <a:ext cx="1848916" cy="896565"/>
      </dsp:txXfrm>
    </dsp:sp>
    <dsp:sp modelId="{14A1F224-A840-41D1-A7B2-A5553418BBFA}">
      <dsp:nvSpPr>
        <dsp:cNvPr id="0" name=""/>
        <dsp:cNvSpPr/>
      </dsp:nvSpPr>
      <dsp:spPr>
        <a:xfrm>
          <a:off x="2162480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9455F-03B0-4E1D-B1F7-B5BA3C2CD68C}">
      <dsp:nvSpPr>
        <dsp:cNvPr id="0" name=""/>
        <dsp:cNvSpPr/>
      </dsp:nvSpPr>
      <dsp:spPr>
        <a:xfrm>
          <a:off x="2352950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документы</a:t>
          </a:r>
          <a:endParaRPr lang="ru-RU" sz="1700" kern="1200" dirty="0"/>
        </a:p>
      </dsp:txBody>
      <dsp:txXfrm>
        <a:off x="2380843" y="1219479"/>
        <a:ext cx="1467975" cy="896565"/>
      </dsp:txXfrm>
    </dsp:sp>
    <dsp:sp modelId="{26049EEC-7F62-4FA5-B01C-C8FE9909D256}">
      <dsp:nvSpPr>
        <dsp:cNvPr id="0" name=""/>
        <dsp:cNvSpPr/>
      </dsp:nvSpPr>
      <dsp:spPr>
        <a:xfrm>
          <a:off x="2162480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5D4A0-344C-43C7-AC6B-9B5E4ECD7570}">
      <dsp:nvSpPr>
        <dsp:cNvPr id="0" name=""/>
        <dsp:cNvSpPr/>
      </dsp:nvSpPr>
      <dsp:spPr>
        <a:xfrm>
          <a:off x="2352950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 артефакты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380843" y="2409918"/>
        <a:ext cx="1467975" cy="896565"/>
      </dsp:txXfrm>
    </dsp:sp>
    <dsp:sp modelId="{312143AE-399D-4A06-807B-2387D720FED8}">
      <dsp:nvSpPr>
        <dsp:cNvPr id="0" name=""/>
        <dsp:cNvSpPr/>
      </dsp:nvSpPr>
      <dsp:spPr>
        <a:xfrm>
          <a:off x="2162480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8B71A-A951-4556-97CB-F73FA80FBD36}">
      <dsp:nvSpPr>
        <dsp:cNvPr id="0" name=""/>
        <dsp:cNvSpPr/>
      </dsp:nvSpPr>
      <dsp:spPr>
        <a:xfrm>
          <a:off x="2352950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исторические карты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380843" y="3600357"/>
        <a:ext cx="1467975" cy="896565"/>
      </dsp:txXfrm>
    </dsp:sp>
    <dsp:sp modelId="{9A4A7AE1-7B95-483C-AB42-36FC22EC6D09}">
      <dsp:nvSpPr>
        <dsp:cNvPr id="0" name=""/>
        <dsp:cNvSpPr/>
      </dsp:nvSpPr>
      <dsp:spPr>
        <a:xfrm>
          <a:off x="4352887" y="1147"/>
          <a:ext cx="1904702" cy="952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Дискуссии и дебаты</a:t>
          </a:r>
          <a:endParaRPr lang="ru-RU" sz="2000" kern="1200" dirty="0"/>
        </a:p>
      </dsp:txBody>
      <dsp:txXfrm>
        <a:off x="4380780" y="29040"/>
        <a:ext cx="1848916" cy="896565"/>
      </dsp:txXfrm>
    </dsp:sp>
    <dsp:sp modelId="{4B4FC4BE-8460-4A42-9120-9B7E744E32DB}">
      <dsp:nvSpPr>
        <dsp:cNvPr id="0" name=""/>
        <dsp:cNvSpPr/>
      </dsp:nvSpPr>
      <dsp:spPr>
        <a:xfrm>
          <a:off x="4543358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096B5-D204-491B-A8F8-1CD2A7E03311}">
      <dsp:nvSpPr>
        <dsp:cNvPr id="0" name=""/>
        <dsp:cNvSpPr/>
      </dsp:nvSpPr>
      <dsp:spPr>
        <a:xfrm>
          <a:off x="4733828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обсуждения на исторические темы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61721" y="1219479"/>
        <a:ext cx="1467975" cy="896565"/>
      </dsp:txXfrm>
    </dsp:sp>
    <dsp:sp modelId="{55B8B55E-DF9E-4D17-91A0-83F8801253FF}">
      <dsp:nvSpPr>
        <dsp:cNvPr id="0" name=""/>
        <dsp:cNvSpPr/>
      </dsp:nvSpPr>
      <dsp:spPr>
        <a:xfrm>
          <a:off x="4543358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AD473-7F3B-46AC-B87F-894BAB972D97}">
      <dsp:nvSpPr>
        <dsp:cNvPr id="0" name=""/>
        <dsp:cNvSpPr/>
      </dsp:nvSpPr>
      <dsp:spPr>
        <a:xfrm>
          <a:off x="4733828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«А если бы…?»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61721" y="2409918"/>
        <a:ext cx="1467975" cy="896565"/>
      </dsp:txXfrm>
    </dsp:sp>
    <dsp:sp modelId="{F82E6B39-D3E2-4657-9251-E390ED819FCA}">
      <dsp:nvSpPr>
        <dsp:cNvPr id="0" name=""/>
        <dsp:cNvSpPr/>
      </dsp:nvSpPr>
      <dsp:spPr>
        <a:xfrm>
          <a:off x="4543358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0A10F-D41B-4DA1-B6D0-0385F059A0A8}">
      <dsp:nvSpPr>
        <dsp:cNvPr id="0" name=""/>
        <dsp:cNvSpPr/>
      </dsp:nvSpPr>
      <dsp:spPr>
        <a:xfrm>
          <a:off x="4733828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Суд над исторической личностью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61721" y="3600357"/>
        <a:ext cx="1467975" cy="896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2FD30-0FEB-4537-883F-3E23BF51374D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Обсуждение социальных проблем</a:t>
          </a:r>
          <a:endParaRPr lang="ru-RU" sz="1100" kern="1200" dirty="0"/>
        </a:p>
      </dsp:txBody>
      <dsp:txXfrm rot="-5400000">
        <a:off x="1" y="573596"/>
        <a:ext cx="1146297" cy="491270"/>
      </dsp:txXfrm>
    </dsp:sp>
    <dsp:sp modelId="{45B5E419-7E53-483D-927A-698AA0E079C5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2">
                  <a:lumMod val="50000"/>
                </a:schemeClr>
              </a:solidFill>
            </a:rPr>
            <a:t>дискуссии</a:t>
          </a:r>
          <a:endParaRPr lang="ru-RU" sz="21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146298" y="52408"/>
        <a:ext cx="7031341" cy="960496"/>
      </dsp:txXfrm>
    </dsp:sp>
    <dsp:sp modelId="{95565857-0449-456B-94C0-7AA25374D341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Анализ социальных явлений</a:t>
          </a:r>
          <a:endParaRPr lang="ru-RU" sz="1100" kern="1200" dirty="0"/>
        </a:p>
      </dsp:txBody>
      <dsp:txXfrm rot="-5400000">
        <a:off x="1" y="2017346"/>
        <a:ext cx="1146297" cy="491270"/>
      </dsp:txXfrm>
    </dsp:sp>
    <dsp:sp modelId="{96AEFEE1-1499-488B-B0D8-F3AE143B4102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2">
                  <a:lumMod val="50000"/>
                </a:schemeClr>
              </a:solidFill>
            </a:rPr>
            <a:t>исследовать различные социальные явления (например, миграцию, глобализацию), что помогает им научиться обрабатывать информацию и делать выводы</a:t>
          </a:r>
          <a:endParaRPr lang="ru-RU" sz="21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146298" y="1496158"/>
        <a:ext cx="7031341" cy="960496"/>
      </dsp:txXfrm>
    </dsp:sp>
    <dsp:sp modelId="{9ADD6BC7-F84C-4FC1-9F56-063C94FC8379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Работа с графиками и таблицами</a:t>
          </a:r>
          <a:endParaRPr lang="ru-RU" sz="1100" kern="1200" dirty="0"/>
        </a:p>
      </dsp:txBody>
      <dsp:txXfrm rot="-5400000">
        <a:off x="1" y="3461096"/>
        <a:ext cx="1146297" cy="491270"/>
      </dsp:txXfrm>
    </dsp:sp>
    <dsp:sp modelId="{95328FE9-3C8C-4EC4-80B9-722FA2E1A254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2">
                  <a:lumMod val="50000"/>
                </a:schemeClr>
              </a:solidFill>
            </a:rPr>
            <a:t>Статистика</a:t>
          </a:r>
          <a:endParaRPr lang="ru-RU" sz="2100" kern="1200" dirty="0">
            <a:solidFill>
              <a:schemeClr val="accent2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accent2">
                  <a:lumMod val="50000"/>
                </a:schemeClr>
              </a:solidFill>
            </a:rPr>
            <a:t>Таблицы</a:t>
          </a:r>
          <a:endParaRPr lang="ru-RU" sz="21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функциональной грамотности на уроках истории и обществознания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Функциональная грамотность — способность человека использовать знания, приобретённые навыки для решения широкого спектра жизненных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82799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125745"/>
              </p:ext>
            </p:extLst>
          </p:nvPr>
        </p:nvGraphicFramePr>
        <p:xfrm>
          <a:off x="457200" y="260648"/>
          <a:ext cx="82296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44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ФГ на уроках истории: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2909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32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ФГ на уроках обществознания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260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5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2" b="24237"/>
          <a:stretch/>
        </p:blipFill>
        <p:spPr>
          <a:xfrm>
            <a:off x="5649158" y="2030128"/>
            <a:ext cx="3494842" cy="482605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uzel\Downloads\mHM3GV2_rm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8" b="33870"/>
          <a:stretch/>
        </p:blipFill>
        <p:spPr bwMode="auto">
          <a:xfrm>
            <a:off x="0" y="2050295"/>
            <a:ext cx="392692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r="20412"/>
          <a:stretch/>
        </p:blipFill>
        <p:spPr>
          <a:xfrm>
            <a:off x="2627784" y="0"/>
            <a:ext cx="4653417" cy="3528392"/>
          </a:xfrm>
        </p:spPr>
      </p:pic>
    </p:spTree>
    <p:extLst>
      <p:ext uri="{BB962C8B-B14F-4D97-AF65-F5344CB8AC3E}">
        <p14:creationId xmlns:p14="http://schemas.microsoft.com/office/powerpoint/2010/main" val="33606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894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110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Развитие функциональной грамотности на уроках истории и обществознания</vt:lpstr>
      <vt:lpstr>Презентация PowerPoint</vt:lpstr>
      <vt:lpstr>Презентация PowerPoint</vt:lpstr>
      <vt:lpstr>Развитие ФГ на уроках истории:</vt:lpstr>
      <vt:lpstr>Развитие ФГ на уроках обществознания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 Рыбакова</dc:creator>
  <cp:lastModifiedBy>Гузель Рыбакова</cp:lastModifiedBy>
  <cp:revision>5</cp:revision>
  <dcterms:created xsi:type="dcterms:W3CDTF">2025-02-24T14:28:33Z</dcterms:created>
  <dcterms:modified xsi:type="dcterms:W3CDTF">2025-02-24T15:44:56Z</dcterms:modified>
</cp:coreProperties>
</file>