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4699C-C22F-4074-9829-E50D26906C32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48611-9224-485B-957F-45C4569541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48611-9224-485B-957F-45C45695410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85F-5B17-4761-A5F9-59B180B01CE0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2996-BA31-4DA2-9391-3BA57B54C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85F-5B17-4761-A5F9-59B180B01CE0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2996-BA31-4DA2-9391-3BA57B54C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85F-5B17-4761-A5F9-59B180B01CE0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2996-BA31-4DA2-9391-3BA57B54C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85F-5B17-4761-A5F9-59B180B01CE0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2996-BA31-4DA2-9391-3BA57B54C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85F-5B17-4761-A5F9-59B180B01CE0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2996-BA31-4DA2-9391-3BA57B54C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85F-5B17-4761-A5F9-59B180B01CE0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2996-BA31-4DA2-9391-3BA57B54C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85F-5B17-4761-A5F9-59B180B01CE0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2996-BA31-4DA2-9391-3BA57B54C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85F-5B17-4761-A5F9-59B180B01CE0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2996-BA31-4DA2-9391-3BA57B54C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85F-5B17-4761-A5F9-59B180B01CE0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2996-BA31-4DA2-9391-3BA57B54C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85F-5B17-4761-A5F9-59B180B01CE0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2996-BA31-4DA2-9391-3BA57B54C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685F-5B17-4761-A5F9-59B180B01CE0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92996-BA31-4DA2-9391-3BA57B54C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6685F-5B17-4761-A5F9-59B180B01CE0}" type="datetimeFigureOut">
              <a:rPr lang="ru-RU" smtClean="0"/>
              <a:t>23.02.2025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92996-BA31-4DA2-9391-3BA57B54C9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riarchia.ru/db/text/2326277.html" TargetMode="External"/><Relationship Id="rId2" Type="http://schemas.openxmlformats.org/officeDocument/2006/relationships/hyperlink" Target="http://www.patriarchia.ru/db/text/3727347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История и публицистика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admin\Desktop\53JRPgHCHI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</p:spPr>
      </p:pic>
      <p:pic>
        <p:nvPicPr>
          <p:cNvPr id="1027" name="Picture 3" descr="C:\Users\admin\Desktop\H7TQC9g6gmKnbyzzSkNc7BjJ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Об авторе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Тихон, митрополит Симферопольский и Крымский (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Шевкунов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Георгий Александрович)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Дата рождения: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2 июля 1958 г.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Дата хиротонии: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24 октября 2015 г.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Дата пострига: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1991 г.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День ангела: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9 октября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Страна: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Россия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Биография: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Родился 2 июля 1958 г. в Москве в семье служащих.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1982 г. окончил сценарный факультет Всесоюзного государственного института кинематографии по специальности «Литературная работа». В том же году поступил в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Псково-Печерский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2"/>
              </a:rPr>
              <a:t> монастырь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трудником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затем послушником.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Член Совета при Президенте РФ по культуре и искусству. Председатель Общественного совета при Федеральной службе по регулированию алкогольного рынка. Член Общественного совета при Министерстве культуры РФ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с июля 2012 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4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VmxzH15502248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405" y="1600200"/>
            <a:ext cx="325218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7 декабря 2024г. официальная презентация книги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74" name="Picture 2" descr="C:\Users\admin\Desktop\Безымянный1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555802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      Главные тезисы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1)Россия перед началом Первой мировой войны  была динамично развивающейся страной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2)Революция 1917г произошла не по объективным причинам а в результате заговора враждебных России сил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3)Главный виновник революции –русская интеллигенция мечтавшая о революции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4)Если бы не революция Россия окончила войну в Берлине и Вене и Константинополе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\Desktop\aa02795f-8f99-5f9c-9108-023e83c045c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60648"/>
            <a:ext cx="5111750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168</Words>
  <Application>Microsoft Office PowerPoint</Application>
  <PresentationFormat>Экран (4:3)</PresentationFormat>
  <Paragraphs>20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История и публицистика</vt:lpstr>
      <vt:lpstr>Об авторе</vt:lpstr>
      <vt:lpstr>7 декабря 2024г. официальная презентация книги</vt:lpstr>
      <vt:lpstr>      Главные тезисы   </vt:lpstr>
    </vt:vector>
  </TitlesOfParts>
  <Company>DEXP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и публицистика</dc:title>
  <dc:creator>admin</dc:creator>
  <cp:lastModifiedBy>admin</cp:lastModifiedBy>
  <cp:revision>4</cp:revision>
  <dcterms:created xsi:type="dcterms:W3CDTF">2025-02-23T17:15:41Z</dcterms:created>
  <dcterms:modified xsi:type="dcterms:W3CDTF">2025-02-23T17:54:35Z</dcterms:modified>
</cp:coreProperties>
</file>