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2868168"/>
          </a:xfrm>
        </p:spPr>
        <p:txBody>
          <a:bodyPr>
            <a:normAutofit/>
          </a:bodyPr>
          <a:lstStyle/>
          <a:p>
            <a:r>
              <a:rPr lang="ru-RU" dirty="0"/>
              <a:t>«От урока – </a:t>
            </a:r>
            <a:br>
              <a:rPr lang="ru-RU" dirty="0"/>
            </a:br>
            <a:r>
              <a:rPr lang="ru-RU" dirty="0"/>
              <a:t>к профессиональному образованию»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509120"/>
            <a:ext cx="5114778" cy="110124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Юнгова</a:t>
            </a:r>
            <a:r>
              <a:rPr lang="ru-RU" dirty="0"/>
              <a:t> Наталья Петровна,</a:t>
            </a:r>
          </a:p>
          <a:p>
            <a:r>
              <a:rPr lang="ru-RU" dirty="0"/>
              <a:t>учитель технологии</a:t>
            </a:r>
          </a:p>
          <a:p>
            <a:r>
              <a:rPr lang="ru-RU" dirty="0"/>
              <a:t>ГБОУ СОШ с.Алексеевка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Юнгова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74515"/>
            <a:ext cx="8242465" cy="6181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147248" cy="561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/>
              <a:t>Цель: </a:t>
            </a:r>
            <a:r>
              <a:rPr lang="ru-RU" sz="4000" dirty="0"/>
              <a:t>формирование навыков трудовой деятельности.</a:t>
            </a:r>
          </a:p>
          <a:p>
            <a:pPr>
              <a:buNone/>
            </a:pPr>
            <a:endParaRPr lang="ru-RU" sz="4000" dirty="0"/>
          </a:p>
          <a:p>
            <a:pPr>
              <a:buNone/>
            </a:pPr>
            <a:r>
              <a:rPr lang="ru-RU" sz="3200" b="1" dirty="0"/>
              <a:t>Задачи:</a:t>
            </a:r>
          </a:p>
          <a:p>
            <a:pPr>
              <a:buNone/>
            </a:pPr>
            <a:r>
              <a:rPr lang="ru-RU" sz="3200" dirty="0"/>
              <a:t>- развивать мелкую моторику;</a:t>
            </a:r>
          </a:p>
          <a:p>
            <a:pPr>
              <a:buNone/>
            </a:pPr>
            <a:r>
              <a:rPr lang="ru-RU" sz="3200" dirty="0"/>
              <a:t>- формировать коммуникативные навыки;</a:t>
            </a:r>
          </a:p>
          <a:p>
            <a:pPr>
              <a:buNone/>
            </a:pPr>
            <a:r>
              <a:rPr lang="ru-RU" sz="3200" dirty="0"/>
              <a:t>- помощь в социальной адаптации.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/>
              <a:t>1 этап</a:t>
            </a:r>
            <a:r>
              <a:rPr lang="ru-RU" dirty="0"/>
              <a:t>:             </a:t>
            </a:r>
            <a:r>
              <a:rPr lang="ru-RU" b="0" dirty="0"/>
              <a:t>на уроках и внеурочной деятельности</a:t>
            </a:r>
          </a:p>
        </p:txBody>
      </p:sp>
      <p:pic>
        <p:nvPicPr>
          <p:cNvPr id="2050" name="Picture 2" descr="C:\Users\Юнгова\Desktop\1111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772816"/>
            <a:ext cx="7239000" cy="4807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i="1" u="sng" dirty="0"/>
              <a:t>2 этап:   </a:t>
            </a:r>
            <a:r>
              <a:rPr lang="ru-RU" b="0" dirty="0"/>
              <a:t>Региональный конкурс для детей с ОВЗ «</a:t>
            </a:r>
            <a:r>
              <a:rPr lang="ru-RU" b="0" dirty="0" err="1"/>
              <a:t>Абилимпикс</a:t>
            </a:r>
            <a:r>
              <a:rPr lang="ru-RU" b="0" dirty="0"/>
              <a:t>»</a:t>
            </a:r>
          </a:p>
        </p:txBody>
      </p:sp>
      <p:pic>
        <p:nvPicPr>
          <p:cNvPr id="3074" name="Picture 2" descr="C:\Users\Юнгова\Documents\Мои принятые файлы\IMG_20210929_144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C:\Users\Юнгова\Documents\Мои принятые файлы\IMG_20210929_143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3525090" cy="470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Юнгова\Documents\Мои принятые файлы\IMG_20220526_140143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394472" cy="4525963"/>
          </a:xfrm>
          <a:prstGeom prst="rect">
            <a:avLst/>
          </a:prstGeom>
          <a:noFill/>
        </p:spPr>
      </p:pic>
      <p:pic>
        <p:nvPicPr>
          <p:cNvPr id="4099" name="Picture 3" descr="C:\Users\Юнгова\Documents\Мои принятые файлы\IMG_20230517_16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3888432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Юнгова\Documents\Мои принятые файлы\IMG_20230517_16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7675387" cy="5756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/>
              <a:t>3 этап:</a:t>
            </a:r>
            <a:r>
              <a:rPr lang="ru-RU" i="1" dirty="0"/>
              <a:t>               </a:t>
            </a:r>
            <a:r>
              <a:rPr lang="ru-RU" b="0" dirty="0"/>
              <a:t>Обучение </a:t>
            </a:r>
            <a:br>
              <a:rPr lang="ru-RU" b="0" dirty="0"/>
            </a:br>
            <a:r>
              <a:rPr lang="ru-RU" b="0" dirty="0"/>
              <a:t>             в самарском колледже </a:t>
            </a:r>
          </a:p>
        </p:txBody>
      </p:sp>
      <p:pic>
        <p:nvPicPr>
          <p:cNvPr id="6146" name="Picture 2" descr="C:\Users\Юнгова\Documents\Мои принятые файлы\IMG_20210929_12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C:\Users\Юнгова\Documents\Мои принятые файлы\IMG_20230517_104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4"/>
            <a:ext cx="3903132" cy="520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235</TotalTime>
  <Words>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Trebuchet MS</vt:lpstr>
      <vt:lpstr>Wingdings</vt:lpstr>
      <vt:lpstr>Wingdings 2</vt:lpstr>
      <vt:lpstr>Изящная</vt:lpstr>
      <vt:lpstr>«От урока –  к профессиональному образованию»</vt:lpstr>
      <vt:lpstr>Презентация PowerPoint</vt:lpstr>
      <vt:lpstr>Презентация PowerPoint</vt:lpstr>
      <vt:lpstr>1 этап:             на уроках и внеурочной деятельности</vt:lpstr>
      <vt:lpstr>2 этап:   Региональный конкурс для детей с ОВЗ «Абилимпикс»</vt:lpstr>
      <vt:lpstr>Презентация PowerPoint</vt:lpstr>
      <vt:lpstr>Презентация PowerPoint</vt:lpstr>
      <vt:lpstr>3 этап:               Обучение               в самарском колледже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урока – к профессиональному образованию»</dc:title>
  <dc:creator>Юнгова</dc:creator>
  <cp:lastModifiedBy>User</cp:lastModifiedBy>
  <cp:revision>15</cp:revision>
  <dcterms:created xsi:type="dcterms:W3CDTF">2023-10-11T07:03:23Z</dcterms:created>
  <dcterms:modified xsi:type="dcterms:W3CDTF">2023-10-11T14:15:36Z</dcterms:modified>
</cp:coreProperties>
</file>