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725144"/>
            <a:ext cx="7772400" cy="1800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работа с обучающимися ОВЗ в малокомплектной школе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ГБОУ ООШ с.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Заплавное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19294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познакомить учащихся с миром профессий, оказать помощь в выборе профессии.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pPr algn="ctr"/>
            <a:r>
              <a:rPr lang="ru-RU" dirty="0"/>
              <a:t>Задачи: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формировать элементарные представления об основных профессиях;</a:t>
            </a:r>
          </a:p>
          <a:p>
            <a:r>
              <a:rPr lang="ru-RU" dirty="0"/>
              <a:t>воспитывать бережное отношение к результатам своего труда, труда других людей, к школьному имуществу, учебникам, личным вещам;</a:t>
            </a:r>
          </a:p>
          <a:p>
            <a:r>
              <a:rPr lang="ru-RU" dirty="0"/>
              <a:t>формировать умения соотносить свои интересы и способности с требованиями, выдвигаемыми выбранной профессией;</a:t>
            </a:r>
          </a:p>
          <a:p>
            <a:r>
              <a:rPr lang="ru-RU" dirty="0"/>
              <a:t>познакомить с профессиональными учебными заведениями, с конкретной ситуацией на рынке труда.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Формы 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работы: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Беседы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«Ошибки в выборе профессии»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«Как управлять своими интересами и склонностями»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«Рынок труда»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т. д.)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игры, конкурсы, викторины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«Цепочка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професссий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«Знаток профессий»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т. д.)</a:t>
            </a:r>
          </a:p>
          <a:p>
            <a:r>
              <a:rPr lang="ru-RU" u="sng" dirty="0"/>
              <a:t>Коррекционные занятия</a:t>
            </a:r>
            <a:r>
              <a:rPr lang="ru-RU" dirty="0"/>
              <a:t>: (Хочу, могу, умею- три составляющих профессионального выбора», </a:t>
            </a:r>
            <a:r>
              <a:rPr lang="ru-RU" i="1" dirty="0"/>
              <a:t>«Профессии важные и нужные во все времена»</a:t>
            </a:r>
            <a:r>
              <a:rPr lang="ru-RU" dirty="0"/>
              <a:t>, </a:t>
            </a:r>
            <a:r>
              <a:rPr lang="ru-RU" i="1" dirty="0"/>
              <a:t>«Какие учебные заведения нас ждут?»</a:t>
            </a:r>
            <a:r>
              <a:rPr lang="ru-RU" dirty="0"/>
              <a:t> и т. д.).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Просмотр видео-уроков по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Проектории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/>
              <a:t>мероприятия «Открытый урок», «Шоу профессий», «Семь шагов к профессии» 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Участие в профессиональных пробах "Бухгалтер" в ГБПОУ СО "Борском государственном техникуме"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6216252" cy="466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/>
              <a:t>Профориентационная</a:t>
            </a:r>
            <a:r>
              <a:rPr lang="ru-RU" sz="4000" dirty="0"/>
              <a:t> работа со старшеклассниками с ОВЗ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профинформирование</a:t>
            </a:r>
            <a:r>
              <a:rPr lang="ru-RU" dirty="0"/>
              <a:t> (доступная информация о мире профессий, учебных заведениях, где их можно получить, о местах работы);</a:t>
            </a:r>
          </a:p>
          <a:p>
            <a:r>
              <a:rPr lang="ru-RU" dirty="0" err="1"/>
              <a:t>профдиагностика</a:t>
            </a:r>
            <a:r>
              <a:rPr lang="ru-RU" dirty="0"/>
              <a:t> (исследование профессиональных намерений, выявление склонностей, интересов, направленности, с помощью адаптированных методик для подростков с ОВЗ);</a:t>
            </a:r>
          </a:p>
          <a:p>
            <a:r>
              <a:rPr lang="ru-RU" dirty="0" err="1"/>
              <a:t>профконсультация</a:t>
            </a:r>
            <a:r>
              <a:rPr lang="ru-RU" dirty="0"/>
              <a:t> (оказание помощи, ориентирование старшеклассникам в выборе профессии, учебных заведений, составление рекомендаций родителям);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/>
              <a:t>Проект «Шоу профессий»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002" y="1700809"/>
            <a:ext cx="7881429" cy="479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Подготовка к проекту</a:t>
            </a:r>
          </a:p>
        </p:txBody>
      </p:sp>
      <p:pic>
        <p:nvPicPr>
          <p:cNvPr id="3074" name="Picture 2" descr="C:\Users\55\Downloads\IMG-20230410-WA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5222"/>
            <a:ext cx="3599656" cy="4799541"/>
          </a:xfrm>
          <a:prstGeom prst="rect">
            <a:avLst/>
          </a:prstGeom>
          <a:noFill/>
        </p:spPr>
      </p:pic>
      <p:pic>
        <p:nvPicPr>
          <p:cNvPr id="3075" name="Picture 3" descr="C:\Users\55\Downloads\IMG-20230410-WA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556792"/>
            <a:ext cx="3598478" cy="4797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Областной дистанционный конкурс с международным участием для обучающихся с ОВЗ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«Первые шаги в науку»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693" y="1700808"/>
            <a:ext cx="5973237" cy="496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304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Цель:</vt:lpstr>
      <vt:lpstr>Задачи: </vt:lpstr>
      <vt:lpstr>Формы профориентационной работы: </vt:lpstr>
      <vt:lpstr>Участие в профессиональных пробах "Бухгалтер" в ГБПОУ СО "Борском государственном техникуме"</vt:lpstr>
      <vt:lpstr>Профориентационная работа со старшеклассниками с ОВЗ </vt:lpstr>
      <vt:lpstr>Проект «Шоу профессий»</vt:lpstr>
      <vt:lpstr>Подготовка к проекту</vt:lpstr>
      <vt:lpstr>    Областной дистанционный конкурс с международным участием для обучающихся с ОВЗ  «Первые шаги в науку»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</dc:creator>
  <cp:lastModifiedBy>User</cp:lastModifiedBy>
  <cp:revision>16</cp:revision>
  <dcterms:created xsi:type="dcterms:W3CDTF">2023-09-25T17:11:38Z</dcterms:created>
  <dcterms:modified xsi:type="dcterms:W3CDTF">2023-10-11T14:11:28Z</dcterms:modified>
</cp:coreProperties>
</file>