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7104380" cy="1023493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黑体" charset="0"/>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黑体" charset="0"/>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黑体" charset="0"/>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黑体" charset="0"/>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黑体" charset="0"/>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黑体" charset="0"/>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黑体" charset="0"/>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黑体" charset="0"/>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黑体" charset="0"/>
        <a:cs typeface="+mn-cs"/>
      </a:defRPr>
    </a:lvl9pPr>
  </p:defaultTextStyle>
  <p:extLst>
    <p:ext uri="{EFAFB233-063F-42B5-8137-9DF3F51BA10A}">
      <p15:sldGuideLst xmlns:p15="http://schemas.microsoft.com/office/powerpoint/2012/main">
        <p15:guide id="1" orient="horz" pos="2159" userDrawn="1">
          <p15:clr>
            <a:srgbClr val="A4A3A4"/>
          </p15:clr>
        </p15:guide>
        <p15:guide id="2" pos="38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showOutlineIcons="0" horzBarState="maximized">
    <p:restoredLeft sz="12278"/>
    <p:restoredTop sz="94660"/>
  </p:normalViewPr>
  <p:slideViewPr>
    <p:cSldViewPr snapToGrid="0" showGuides="1">
      <p:cViewPr varScale="1">
        <p:scale>
          <a:sx n="117" d="100"/>
          <a:sy n="117" d="100"/>
        </p:scale>
        <p:origin x="510" y="102"/>
      </p:cViewPr>
      <p:guideLst>
        <p:guide orient="horz" pos="2159"/>
        <p:guide pos="3818"/>
      </p:guideLst>
    </p:cSldViewPr>
  </p:slideViewPr>
  <p:notesTextViewPr>
    <p:cViewPr>
      <p:scale>
        <a:sx n="3" d="2"/>
        <a:sy n="3" d="2"/>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45"/>
            </a:lvl1pPr>
          </a:lstStyle>
          <a:p>
            <a:pPr fontAlgn="auto"/>
            <a:endParaRPr lang="en-US" strike="noStrike" noProof="1"/>
          </a:p>
        </p:txBody>
      </p:sp>
      <p:sp>
        <p:nvSpPr>
          <p:cNvPr id="3" name="Date Placeholder 2"/>
          <p:cNvSpPr>
            <a:spLocks noGrp="1"/>
          </p:cNvSpPr>
          <p:nvPr>
            <p:ph type="dt" sz="quarter" idx="1"/>
          </p:nvPr>
        </p:nvSpPr>
        <p:spPr>
          <a:xfrm>
            <a:off x="4024313" y="0"/>
            <a:ext cx="3078163" cy="512763"/>
          </a:xfrm>
          <a:prstGeom prst="rect">
            <a:avLst/>
          </a:prstGeom>
        </p:spPr>
        <p:txBody>
          <a:bodyPr vert="horz" lIns="91440" tIns="45720" rIns="91440" bIns="45720" rtlCol="0"/>
          <a:lstStyle>
            <a:lvl1pPr algn="r">
              <a:defRPr sz="1245"/>
            </a:lvl1pPr>
          </a:lstStyle>
          <a:p>
            <a:pPr fontAlgn="auto"/>
            <a:fld id="{0F9B84EA-7D68-4D60-9CB1-D50884785D1C}" type="datetimeFigureOut">
              <a:rPr lang="en-US" sz="1245" strike="noStrike" noProof="1" smtClean="0">
                <a:latin typeface="+mn-lt"/>
                <a:ea typeface="+mn-ea"/>
                <a:cs typeface="+mn-cs"/>
              </a:rPr>
            </a:fld>
            <a:endParaRPr lang="en-US" strike="noStrike" noProof="1"/>
          </a:p>
        </p:txBody>
      </p:sp>
      <p:sp>
        <p:nvSpPr>
          <p:cNvPr id="4" name="Footer Placeholder 3"/>
          <p:cNvSpPr>
            <a:spLocks noGrp="1"/>
          </p:cNvSpPr>
          <p:nvPr>
            <p:ph type="ftr" sz="quarter" idx="2"/>
          </p:nvPr>
        </p:nvSpPr>
        <p:spPr>
          <a:xfrm>
            <a:off x="0" y="9720263"/>
            <a:ext cx="3078163" cy="514350"/>
          </a:xfrm>
          <a:prstGeom prst="rect">
            <a:avLst/>
          </a:prstGeom>
        </p:spPr>
        <p:txBody>
          <a:bodyPr vert="horz" lIns="91440" tIns="45720" rIns="91440" bIns="45720" rtlCol="0" anchor="b"/>
          <a:lstStyle>
            <a:lvl1pPr algn="l">
              <a:defRPr sz="1245"/>
            </a:lvl1pPr>
          </a:lstStyle>
          <a:p>
            <a:pPr fontAlgn="auto"/>
            <a:endParaRPr lang="en-US" strike="noStrike" noProof="1"/>
          </a:p>
        </p:txBody>
      </p:sp>
      <p:sp>
        <p:nvSpPr>
          <p:cNvPr id="5" name="Slide Number Placeholder 4"/>
          <p:cNvSpPr>
            <a:spLocks noGrp="1"/>
          </p:cNvSpPr>
          <p:nvPr>
            <p:ph type="sldNum" sz="quarter" idx="3"/>
          </p:nvPr>
        </p:nvSpPr>
        <p:spPr>
          <a:xfrm>
            <a:off x="4024313" y="9720263"/>
            <a:ext cx="3078163" cy="514350"/>
          </a:xfrm>
          <a:prstGeom prst="rect">
            <a:avLst/>
          </a:prstGeom>
        </p:spPr>
        <p:txBody>
          <a:bodyPr vert="horz" lIns="91440" tIns="45720" rIns="91440" bIns="45720" rtlCol="0" anchor="b"/>
          <a:lstStyle>
            <a:lvl1pPr algn="r">
              <a:defRPr sz="1245"/>
            </a:lvl1pPr>
          </a:lstStyle>
          <a:p>
            <a:pPr fontAlgn="auto"/>
            <a:fld id="{8D4E0FC9-F1F8-4FAE-9988-3BA365CFD46F}" type="slidenum">
              <a:rPr lang="en-US" sz="1245" strike="noStrike" noProof="1" smtClean="0">
                <a:latin typeface="+mn-lt"/>
                <a:ea typeface="+mn-ea"/>
                <a:cs typeface="+mn-cs"/>
              </a:rPr>
            </a:fld>
            <a:endParaRPr 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auto"/>
            <a:endParaRPr lang="en-US" strike="noStrike" noProof="1"/>
          </a:p>
        </p:txBody>
      </p:sp>
      <p:sp>
        <p:nvSpPr>
          <p:cNvPr id="3" name="Slide Number Placeholder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auto"/>
            <a:fld id="{D6C8D182-E4C8-4120-9249-FC9774456FFA}" type="datetimeFigureOut">
              <a:rPr lang="en-US" strike="noStrike" noProof="1" smtClean="0">
                <a:latin typeface="+mn-lt"/>
                <a:ea typeface="+mn-ea"/>
                <a:cs typeface="+mn-cs"/>
              </a:rPr>
            </a:fld>
            <a:endParaRPr lang="en-US" strike="noStrike" noProof="1"/>
          </a:p>
        </p:txBody>
      </p:sp>
      <p:sp>
        <p:nvSpPr>
          <p:cNvPr id="3076" name="Slide Image Placehoder 3"/>
          <p:cNvSpPr>
            <a:spLocks noGrp="1" noRot="1" noChangeAspect="1"/>
          </p:cNvSpPr>
          <p:nvPr>
            <p:ph type="sldImg"/>
          </p:nvPr>
        </p:nvSpPr>
        <p:spPr>
          <a:xfrm>
            <a:off x="482600" y="1279525"/>
            <a:ext cx="6140450" cy="3454400"/>
          </a:xfrm>
          <a:prstGeom prst="rect">
            <a:avLst/>
          </a:prstGeom>
          <a:noFill/>
          <a:ln w="12700" cap="flat" cmpd="sng">
            <a:solidFill>
              <a:srgbClr val="000000"/>
            </a:solidFill>
            <a:prstDash val="solid"/>
            <a:round/>
            <a:headEnd type="none" w="med" len="med"/>
            <a:tailEnd type="none" w="med" len="med"/>
          </a:ln>
        </p:spPr>
      </p:sp>
      <p:sp>
        <p:nvSpPr>
          <p:cNvPr id="3077" name="Note Placeholder 4"/>
          <p:cNvSpPr>
            <a:spLocks noGrp="1"/>
          </p:cNvSpPr>
          <p:nvPr>
            <p:ph type="body" sz="quarter"/>
          </p:nvPr>
        </p:nvSpPr>
        <p:spPr>
          <a:xfrm>
            <a:off x="711200" y="4926013"/>
            <a:ext cx="5683250" cy="4029075"/>
          </a:xfrm>
          <a:prstGeom prst="rect">
            <a:avLst/>
          </a:prstGeom>
          <a:noFill/>
          <a:ln w="9525">
            <a:noFill/>
          </a:ln>
        </p:spPr>
        <p:txBody>
          <a:bodyPr vert="horz" lIns="91440" tIns="45720" rIns="91440" bIns="45720" anchor="t" anchorCtr="0"/>
          <a:p>
            <a:pPr lvl="0"/>
            <a:r>
              <a:rPr lang="en-US" altLang="ru-RU"/>
              <a:t>Edit Master text styles</a:t>
            </a:r>
            <a:endParaRPr lang="en-US" altLang="ru-RU"/>
          </a:p>
          <a:p>
            <a:pPr lvl="1"/>
            <a:r>
              <a:rPr lang="en-US" altLang="ru-RU"/>
              <a:t>Second level</a:t>
            </a:r>
            <a:endParaRPr lang="en-US" altLang="ru-RU"/>
          </a:p>
          <a:p>
            <a:pPr lvl="2"/>
            <a:r>
              <a:rPr lang="en-US" altLang="ru-RU"/>
              <a:t>Third level</a:t>
            </a:r>
            <a:endParaRPr lang="en-US" altLang="ru-RU"/>
          </a:p>
          <a:p>
            <a:pPr lvl="3"/>
            <a:r>
              <a:rPr lang="en-US" altLang="ru-RU"/>
              <a:t>Fourth level</a:t>
            </a:r>
            <a:endParaRPr lang="en-US" altLang="ru-RU"/>
          </a:p>
          <a:p>
            <a:pPr lvl="4"/>
            <a:r>
              <a:rPr lang="en-US" altLang="ru-RU"/>
              <a:t>Fifth level</a:t>
            </a:r>
            <a:endParaRPr lang="en-US" altLang="ru-RU"/>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pPr fontAlgn="auto"/>
            <a:endParaRPr lang="en-US" strike="noStrike" noProof="1"/>
          </a:p>
        </p:txBody>
      </p:sp>
      <p:sp>
        <p:nvSpPr>
          <p:cNvPr id="7" name="Slide Number Placeholder 6"/>
          <p:cNvSpPr>
            <a:spLocks noGrp="1"/>
          </p:cNvSpPr>
          <p:nvPr>
            <p:ph type="sldNum" sz="quarter" idx="5"/>
          </p:nvPr>
        </p:nvSpPr>
        <p:spPr>
          <a:xfrm>
            <a:off x="4024313" y="9721850"/>
            <a:ext cx="3078163" cy="512763"/>
          </a:xfrm>
          <a:prstGeom prst="rect">
            <a:avLst/>
          </a:prstGeom>
        </p:spPr>
        <p:txBody>
          <a:bodyPr vert="horz" lIns="91440" tIns="45720" rIns="91440" bIns="45720" rtlCol="0" anchor="b"/>
          <a:lstStyle>
            <a:lvl1pPr algn="r">
              <a:defRPr sz="1200"/>
            </a:lvl1pPr>
          </a:lstStyle>
          <a:p>
            <a:pPr fontAlgn="auto"/>
            <a:fld id="{85D0DACE-38E0-42D2-9336-2B707D34BC6D}" type="slidenum">
              <a:rPr lang="en-US" strike="noStrike" noProof="1" smtClean="0">
                <a:latin typeface="+mn-lt"/>
                <a:ea typeface="+mn-ea"/>
                <a:cs typeface="+mn-cs"/>
              </a:rPr>
            </a:fld>
            <a:endParaRPr 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auto"/>
            <a:fld id="{760FBDFE-C587-4B4C-A407-44438C67B59E}" type="datetimeFigureOut">
              <a:rPr lang="en-US" strike="noStrike" noProof="1" smtClean="0">
                <a:latin typeface="+mn-lt"/>
                <a:ea typeface="+mn-ea"/>
                <a:cs typeface="+mn-cs"/>
              </a:rPr>
            </a:fld>
            <a:endParaRPr lang="en-US" strike="noStrike" noProof="1" dirty="0"/>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auto"/>
            <a:endParaRPr lang="en-US" strike="noStrike" noProof="1"/>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auto"/>
            <a:fld id="{49AE70B2-8BF9-45C0-BB95-33D1B9D3A854}" type="slidenum">
              <a:rPr lang="en-US" strike="noStrike" noProof="1" smtClean="0">
                <a:latin typeface="Calibri Light" panose="020F0302020204030204" pitchFamily="34" charset="0"/>
                <a:ea typeface="+mn-ea"/>
                <a:cs typeface="Calibri Light" panose="020F0302020204030204" pitchFamily="34" charset="0"/>
              </a:rPr>
            </a:fld>
            <a:endParaRPr lang="en-US" strike="noStrike" noProof="1"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Замещающий номер слайда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pPr fontAlgn="auto"/>
            <a:fld id="{760FBDFE-C587-4B4C-A407-44438C67B59E}" type="datetimeFigureOut">
              <a:rPr lang="en-US" strike="noStrike" noProof="1" smtClean="0">
                <a:latin typeface="+mn-lt"/>
                <a:ea typeface="+mn-ea"/>
                <a:cs typeface="+mn-cs"/>
              </a:rPr>
            </a:fld>
            <a:endParaRPr lang="en-US" strike="noStrike" noProof="1" dirty="0"/>
          </a:p>
        </p:txBody>
      </p:sp>
      <p:sp>
        <p:nvSpPr>
          <p:cNvPr id="5" name="Замещающий нижний колонтитул 4"/>
          <p:cNvSpPr>
            <a:spLocks noGrp="1"/>
          </p:cNvSpPr>
          <p:nvPr>
            <p:ph type="ftr" sz="quarter" idx="11"/>
          </p:nvPr>
        </p:nvSpPr>
        <p:spPr/>
        <p:txBody>
          <a:bodyPr/>
          <a:p>
            <a:pPr fontAlgn="auto"/>
            <a:endParaRPr lang="en-US" strike="noStrike" noProof="1"/>
          </a:p>
        </p:txBody>
      </p:sp>
      <p:sp>
        <p:nvSpPr>
          <p:cNvPr id="6" name="Замещающий номер слайда 5"/>
          <p:cNvSpPr>
            <a:spLocks noGrp="1"/>
          </p:cNvSpPr>
          <p:nvPr>
            <p:ph type="sldNum" sz="quarter" idx="12"/>
          </p:nvPr>
        </p:nvSpPr>
        <p:spPr/>
        <p:txBody>
          <a:bodyPr/>
          <a:p>
            <a:pPr fontAlgn="auto"/>
            <a:fld id="{49AE70B2-8BF9-45C0-BB95-33D1B9D3A854}" type="slidenum">
              <a:rPr lang="en-US" strike="noStrike" noProof="1" smtClean="0">
                <a:latin typeface="Calibri Light" panose="020F0302020204030204" pitchFamily="34" charset="0"/>
                <a:ea typeface="+mn-ea"/>
                <a:cs typeface="Calibri Light" panose="020F0302020204030204" pitchFamily="34" charset="0"/>
              </a:rPr>
            </a:fld>
            <a:endParaRPr lang="en-US" strike="noStrike" noProof="1"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pPr fontAlgn="auto"/>
            <a:fld id="{760FBDFE-C587-4B4C-A407-44438C67B59E}" type="datetimeFigureOut">
              <a:rPr lang="en-US" strike="noStrike" noProof="1" smtClean="0">
                <a:latin typeface="+mn-lt"/>
                <a:ea typeface="+mn-ea"/>
                <a:cs typeface="+mn-cs"/>
              </a:rPr>
            </a:fld>
            <a:endParaRPr lang="en-US" strike="noStrike" noProof="1" dirty="0"/>
          </a:p>
        </p:txBody>
      </p:sp>
      <p:sp>
        <p:nvSpPr>
          <p:cNvPr id="5" name="Замещающий нижний колонтитул 4"/>
          <p:cNvSpPr>
            <a:spLocks noGrp="1"/>
          </p:cNvSpPr>
          <p:nvPr>
            <p:ph type="ftr" sz="quarter" idx="11"/>
          </p:nvPr>
        </p:nvSpPr>
        <p:spPr/>
        <p:txBody>
          <a:bodyPr/>
          <a:p>
            <a:pPr fontAlgn="auto"/>
            <a:endParaRPr lang="en-US" strike="noStrike" noProof="1"/>
          </a:p>
        </p:txBody>
      </p:sp>
      <p:sp>
        <p:nvSpPr>
          <p:cNvPr id="6" name="Замещающий номер слайда 5"/>
          <p:cNvSpPr>
            <a:spLocks noGrp="1"/>
          </p:cNvSpPr>
          <p:nvPr>
            <p:ph type="sldNum" sz="quarter" idx="12"/>
          </p:nvPr>
        </p:nvSpPr>
        <p:spPr/>
        <p:txBody>
          <a:bodyPr/>
          <a:p>
            <a:pPr fontAlgn="auto"/>
            <a:fld id="{49AE70B2-8BF9-45C0-BB95-33D1B9D3A854}" type="slidenum">
              <a:rPr lang="en-US" strike="noStrike" noProof="1" smtClean="0">
                <a:latin typeface="Calibri Light" panose="020F0302020204030204" pitchFamily="34" charset="0"/>
                <a:ea typeface="+mn-ea"/>
                <a:cs typeface="Calibri Light" panose="020F0302020204030204" pitchFamily="34" charset="0"/>
              </a:rPr>
            </a:fld>
            <a:endParaRPr lang="en-US" strike="noStrike" noProof="1"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Замещающая дата 3"/>
          <p:cNvSpPr>
            <a:spLocks noGrp="1"/>
          </p:cNvSpPr>
          <p:nvPr>
            <p:ph type="dt" sz="half" idx="10"/>
          </p:nvPr>
        </p:nvSpPr>
        <p:spPr/>
        <p:txBody>
          <a:bodyPr/>
          <a:p>
            <a:pPr fontAlgn="auto"/>
            <a:fld id="{760FBDFE-C587-4B4C-A407-44438C67B59E}" type="datetimeFigureOut">
              <a:rPr lang="en-US" strike="noStrike" noProof="1" smtClean="0">
                <a:latin typeface="+mn-lt"/>
                <a:ea typeface="+mn-ea"/>
                <a:cs typeface="+mn-cs"/>
              </a:rPr>
            </a:fld>
            <a:endParaRPr lang="en-US" strike="noStrike" noProof="1" dirty="0"/>
          </a:p>
        </p:txBody>
      </p:sp>
      <p:sp>
        <p:nvSpPr>
          <p:cNvPr id="5" name="Замещающий нижний колонтитул 4"/>
          <p:cNvSpPr>
            <a:spLocks noGrp="1"/>
          </p:cNvSpPr>
          <p:nvPr>
            <p:ph type="ftr" sz="quarter" idx="11"/>
          </p:nvPr>
        </p:nvSpPr>
        <p:spPr/>
        <p:txBody>
          <a:bodyPr/>
          <a:p>
            <a:pPr fontAlgn="auto"/>
            <a:endParaRPr lang="en-US" strike="noStrike" noProof="1"/>
          </a:p>
        </p:txBody>
      </p:sp>
      <p:sp>
        <p:nvSpPr>
          <p:cNvPr id="6" name="Замещающий номер слайда 5"/>
          <p:cNvSpPr>
            <a:spLocks noGrp="1"/>
          </p:cNvSpPr>
          <p:nvPr>
            <p:ph type="sldNum" sz="quarter" idx="12"/>
          </p:nvPr>
        </p:nvSpPr>
        <p:spPr/>
        <p:txBody>
          <a:bodyPr/>
          <a:p>
            <a:pPr fontAlgn="auto"/>
            <a:fld id="{49AE70B2-8BF9-45C0-BB95-33D1B9D3A854}" type="slidenum">
              <a:rPr lang="en-US" strike="noStrike" noProof="1" smtClean="0">
                <a:latin typeface="Calibri Light" panose="020F0302020204030204" pitchFamily="34" charset="0"/>
                <a:ea typeface="+mn-ea"/>
                <a:cs typeface="Calibri Light" panose="020F0302020204030204" pitchFamily="34" charset="0"/>
              </a:rPr>
            </a:fld>
            <a:endParaRPr lang="en-US" strike="noStrike" noProof="1"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Замещающая дата 4"/>
          <p:cNvSpPr>
            <a:spLocks noGrp="1"/>
          </p:cNvSpPr>
          <p:nvPr>
            <p:ph type="dt" sz="half" idx="10"/>
          </p:nvPr>
        </p:nvSpPr>
        <p:spPr/>
        <p:txBody>
          <a:bodyPr/>
          <a:p>
            <a:pPr fontAlgn="auto"/>
            <a:fld id="{760FBDFE-C587-4B4C-A407-44438C67B59E}" type="datetimeFigureOut">
              <a:rPr lang="en-US" strike="noStrike" noProof="1" smtClean="0">
                <a:latin typeface="+mn-lt"/>
                <a:ea typeface="+mn-ea"/>
                <a:cs typeface="+mn-cs"/>
              </a:rPr>
            </a:fld>
            <a:endParaRPr lang="en-US" strike="noStrike" noProof="1" dirty="0"/>
          </a:p>
        </p:txBody>
      </p:sp>
      <p:sp>
        <p:nvSpPr>
          <p:cNvPr id="6" name="Замещающий нижний колонтитул 5"/>
          <p:cNvSpPr>
            <a:spLocks noGrp="1"/>
          </p:cNvSpPr>
          <p:nvPr>
            <p:ph type="ftr" sz="quarter" idx="11"/>
          </p:nvPr>
        </p:nvSpPr>
        <p:spPr/>
        <p:txBody>
          <a:bodyPr/>
          <a:p>
            <a:pPr fontAlgn="auto"/>
            <a:endParaRPr lang="en-US" strike="noStrike" noProof="1"/>
          </a:p>
        </p:txBody>
      </p:sp>
      <p:sp>
        <p:nvSpPr>
          <p:cNvPr id="7" name="Замещающий номер слайда 6"/>
          <p:cNvSpPr>
            <a:spLocks noGrp="1"/>
          </p:cNvSpPr>
          <p:nvPr>
            <p:ph type="sldNum" sz="quarter" idx="12"/>
          </p:nvPr>
        </p:nvSpPr>
        <p:spPr/>
        <p:txBody>
          <a:bodyPr/>
          <a:p>
            <a:pPr fontAlgn="auto"/>
            <a:fld id="{49AE70B2-8BF9-45C0-BB95-33D1B9D3A854}" type="slidenum">
              <a:rPr lang="en-US" strike="noStrike" noProof="1" smtClean="0">
                <a:latin typeface="Calibri Light" panose="020F0302020204030204" pitchFamily="34" charset="0"/>
                <a:ea typeface="+mn-ea"/>
                <a:cs typeface="Calibri Light" panose="020F0302020204030204" pitchFamily="34" charset="0"/>
              </a:rPr>
            </a:fld>
            <a:endParaRPr lang="en-US" strike="noStrike" noProof="1"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Замещающая дата 6"/>
          <p:cNvSpPr>
            <a:spLocks noGrp="1"/>
          </p:cNvSpPr>
          <p:nvPr>
            <p:ph type="dt" sz="half" idx="10"/>
          </p:nvPr>
        </p:nvSpPr>
        <p:spPr/>
        <p:txBody>
          <a:bodyPr/>
          <a:p>
            <a:pPr fontAlgn="auto"/>
            <a:fld id="{760FBDFE-C587-4B4C-A407-44438C67B59E}" type="datetimeFigureOut">
              <a:rPr lang="en-US" strike="noStrike" noProof="1" smtClean="0">
                <a:latin typeface="+mn-lt"/>
                <a:ea typeface="+mn-ea"/>
                <a:cs typeface="+mn-cs"/>
              </a:rPr>
            </a:fld>
            <a:endParaRPr lang="en-US" strike="noStrike" noProof="1" dirty="0"/>
          </a:p>
        </p:txBody>
      </p:sp>
      <p:sp>
        <p:nvSpPr>
          <p:cNvPr id="8" name="Замещающий нижний колонтитул 7"/>
          <p:cNvSpPr>
            <a:spLocks noGrp="1"/>
          </p:cNvSpPr>
          <p:nvPr>
            <p:ph type="ftr" sz="quarter" idx="11"/>
          </p:nvPr>
        </p:nvSpPr>
        <p:spPr/>
        <p:txBody>
          <a:bodyPr/>
          <a:p>
            <a:pPr fontAlgn="auto"/>
            <a:endParaRPr lang="en-US" strike="noStrike" noProof="1"/>
          </a:p>
        </p:txBody>
      </p:sp>
      <p:sp>
        <p:nvSpPr>
          <p:cNvPr id="9" name="Замещающий номер слайда 8"/>
          <p:cNvSpPr>
            <a:spLocks noGrp="1"/>
          </p:cNvSpPr>
          <p:nvPr>
            <p:ph type="sldNum" sz="quarter" idx="12"/>
          </p:nvPr>
        </p:nvSpPr>
        <p:spPr/>
        <p:txBody>
          <a:bodyPr/>
          <a:p>
            <a:pPr fontAlgn="auto"/>
            <a:fld id="{49AE70B2-8BF9-45C0-BB95-33D1B9D3A854}" type="slidenum">
              <a:rPr lang="en-US" strike="noStrike" noProof="1" smtClean="0">
                <a:latin typeface="Calibri Light" panose="020F0302020204030204" pitchFamily="34" charset="0"/>
                <a:ea typeface="+mn-ea"/>
                <a:cs typeface="Calibri Light" panose="020F0302020204030204" pitchFamily="34" charset="0"/>
              </a:rPr>
            </a:fld>
            <a:endParaRPr lang="en-US" strike="noStrike" noProof="1"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Замещающая дата 2"/>
          <p:cNvSpPr>
            <a:spLocks noGrp="1"/>
          </p:cNvSpPr>
          <p:nvPr>
            <p:ph type="dt" sz="half" idx="10"/>
          </p:nvPr>
        </p:nvSpPr>
        <p:spPr/>
        <p:txBody>
          <a:bodyPr/>
          <a:p>
            <a:pPr fontAlgn="auto"/>
            <a:fld id="{760FBDFE-C587-4B4C-A407-44438C67B59E}" type="datetimeFigureOut">
              <a:rPr lang="en-US" strike="noStrike" noProof="1" smtClean="0">
                <a:latin typeface="+mn-lt"/>
                <a:ea typeface="+mn-ea"/>
                <a:cs typeface="+mn-cs"/>
              </a:rPr>
            </a:fld>
            <a:endParaRPr lang="en-US" strike="noStrike" noProof="1" dirty="0"/>
          </a:p>
        </p:txBody>
      </p:sp>
      <p:sp>
        <p:nvSpPr>
          <p:cNvPr id="4" name="Замещающий нижний колонтитул 3"/>
          <p:cNvSpPr>
            <a:spLocks noGrp="1"/>
          </p:cNvSpPr>
          <p:nvPr>
            <p:ph type="ftr" sz="quarter" idx="11"/>
          </p:nvPr>
        </p:nvSpPr>
        <p:spPr/>
        <p:txBody>
          <a:bodyPr/>
          <a:p>
            <a:pPr fontAlgn="auto"/>
            <a:endParaRPr lang="en-US" strike="noStrike" noProof="1"/>
          </a:p>
        </p:txBody>
      </p:sp>
      <p:sp>
        <p:nvSpPr>
          <p:cNvPr id="5" name="Замещающий номер слайда 4"/>
          <p:cNvSpPr>
            <a:spLocks noGrp="1"/>
          </p:cNvSpPr>
          <p:nvPr>
            <p:ph type="sldNum" sz="quarter" idx="12"/>
          </p:nvPr>
        </p:nvSpPr>
        <p:spPr/>
        <p:txBody>
          <a:bodyPr/>
          <a:p>
            <a:pPr fontAlgn="auto"/>
            <a:fld id="{49AE70B2-8BF9-45C0-BB95-33D1B9D3A854}" type="slidenum">
              <a:rPr lang="en-US" strike="noStrike" noProof="1" smtClean="0">
                <a:latin typeface="Calibri Light" panose="020F0302020204030204" pitchFamily="34" charset="0"/>
                <a:ea typeface="+mn-ea"/>
                <a:cs typeface="Calibri Light" panose="020F0302020204030204" pitchFamily="34" charset="0"/>
              </a:rPr>
            </a:fld>
            <a:endParaRPr lang="en-US" strike="noStrike" noProof="1"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p>
            <a:pPr fontAlgn="auto"/>
            <a:fld id="{760FBDFE-C587-4B4C-A407-44438C67B59E}" type="datetimeFigureOut">
              <a:rPr lang="en-US" strike="noStrike" noProof="1" smtClean="0">
                <a:latin typeface="+mn-lt"/>
                <a:ea typeface="+mn-ea"/>
                <a:cs typeface="+mn-cs"/>
              </a:rPr>
            </a:fld>
            <a:endParaRPr lang="en-US" strike="noStrike" noProof="1" dirty="0"/>
          </a:p>
        </p:txBody>
      </p:sp>
      <p:sp>
        <p:nvSpPr>
          <p:cNvPr id="3" name="Замещающий нижний колонтитул 2"/>
          <p:cNvSpPr>
            <a:spLocks noGrp="1"/>
          </p:cNvSpPr>
          <p:nvPr>
            <p:ph type="ftr" sz="quarter" idx="11"/>
          </p:nvPr>
        </p:nvSpPr>
        <p:spPr/>
        <p:txBody>
          <a:bodyPr/>
          <a:p>
            <a:pPr fontAlgn="auto"/>
            <a:endParaRPr lang="en-US" strike="noStrike" noProof="1"/>
          </a:p>
        </p:txBody>
      </p:sp>
      <p:sp>
        <p:nvSpPr>
          <p:cNvPr id="4" name="Замещающий номер слайда 3"/>
          <p:cNvSpPr>
            <a:spLocks noGrp="1"/>
          </p:cNvSpPr>
          <p:nvPr>
            <p:ph type="sldNum" sz="quarter" idx="12"/>
          </p:nvPr>
        </p:nvSpPr>
        <p:spPr/>
        <p:txBody>
          <a:bodyPr/>
          <a:p>
            <a:pPr fontAlgn="auto"/>
            <a:fld id="{49AE70B2-8BF9-45C0-BB95-33D1B9D3A854}" type="slidenum">
              <a:rPr lang="en-US" strike="noStrike" noProof="1" smtClean="0">
                <a:latin typeface="Calibri Light" panose="020F0302020204030204" pitchFamily="34" charset="0"/>
                <a:ea typeface="+mn-ea"/>
                <a:cs typeface="Calibri Light" panose="020F0302020204030204" pitchFamily="34" charset="0"/>
              </a:rPr>
            </a:fld>
            <a:endParaRPr lang="en-US" strike="noStrike" noProof="1"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Замещающий номер слайда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pPr fontAlgn="auto"/>
            <a:fld id="{760FBDFE-C587-4B4C-A407-44438C67B59E}" type="datetimeFigureOut">
              <a:rPr lang="en-US" strike="noStrike" noProof="1" smtClean="0">
                <a:latin typeface="+mn-lt"/>
                <a:ea typeface="+mn-ea"/>
                <a:cs typeface="+mn-cs"/>
              </a:rPr>
            </a:fld>
            <a:endParaRPr lang="en-US" strike="noStrike" noProof="1" dirty="0"/>
          </a:p>
        </p:txBody>
      </p:sp>
      <p:sp>
        <p:nvSpPr>
          <p:cNvPr id="6" name="Замещающий нижний колонтитул 5"/>
          <p:cNvSpPr>
            <a:spLocks noGrp="1"/>
          </p:cNvSpPr>
          <p:nvPr>
            <p:ph type="ftr" sz="quarter" idx="11"/>
          </p:nvPr>
        </p:nvSpPr>
        <p:spPr/>
        <p:txBody>
          <a:bodyPr/>
          <a:p>
            <a:pPr fontAlgn="auto"/>
            <a:endParaRPr lang="en-US" strike="noStrike" noProof="1"/>
          </a:p>
        </p:txBody>
      </p:sp>
      <p:sp>
        <p:nvSpPr>
          <p:cNvPr id="7" name="Замещающий номер слайда 6"/>
          <p:cNvSpPr>
            <a:spLocks noGrp="1"/>
          </p:cNvSpPr>
          <p:nvPr>
            <p:ph type="sldNum" sz="quarter" idx="12"/>
          </p:nvPr>
        </p:nvSpPr>
        <p:spPr/>
        <p:txBody>
          <a:bodyPr/>
          <a:p>
            <a:pPr fontAlgn="auto"/>
            <a:fld id="{49AE70B2-8BF9-45C0-BB95-33D1B9D3A854}" type="slidenum">
              <a:rPr lang="en-US" strike="noStrike" noProof="1" smtClean="0">
                <a:latin typeface="Calibri Light" panose="020F0302020204030204" pitchFamily="34" charset="0"/>
                <a:ea typeface="+mn-ea"/>
                <a:cs typeface="Calibri Light" panose="020F0302020204030204" pitchFamily="34" charset="0"/>
              </a:rPr>
            </a:fld>
            <a:endParaRPr lang="en-US" strike="noStrike" noProof="1"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fontAlgn="auto"/>
            <a:fld id="{760FBDFE-C587-4B4C-A407-44438C67B59E}" type="datetimeFigureOut">
              <a:rPr lang="en-US" strike="noStrike" noProof="1" smtClean="0">
                <a:latin typeface="+mn-lt"/>
                <a:ea typeface="+mn-ea"/>
                <a:cs typeface="+mn-cs"/>
              </a:rPr>
            </a:fld>
            <a:endParaRPr lang="en-US" strike="noStrike" noProof="1" dirty="0"/>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fontAlgn="auto"/>
            <a:endParaRPr lang="en-US" strike="noStrike" noProof="1"/>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fontAlgn="auto"/>
            <a:fld id="{49AE70B2-8BF9-45C0-BB95-33D1B9D3A854}" type="slidenum">
              <a:rPr lang="en-US" strike="noStrike" noProof="1" smtClean="0">
                <a:latin typeface="Calibri Light" panose="020F0302020204030204" pitchFamily="34" charset="0"/>
                <a:ea typeface="+mn-ea"/>
                <a:cs typeface="Calibri Light" panose="020F0302020204030204" pitchFamily="34" charset="0"/>
              </a:rPr>
            </a:fld>
            <a:endParaRPr 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Заголовок 1"/>
          <p:cNvSpPr>
            <a:spLocks noGrp="1"/>
          </p:cNvSpPr>
          <p:nvPr>
            <p:ph type="ctrTitle"/>
          </p:nvPr>
        </p:nvSpPr>
        <p:spPr>
          <a:xfrm>
            <a:off x="1524000" y="1322388"/>
            <a:ext cx="9144000" cy="2187575"/>
          </a:xfrm>
        </p:spPr>
        <p:txBody>
          <a:bodyPr vert="horz" lIns="91440" tIns="45720" rIns="91440" bIns="45720" anchor="b" anchorCtr="0"/>
          <a:p>
            <a:pPr defTabSz="914400">
              <a:buClrTx/>
              <a:buSzTx/>
              <a:buFontTx/>
              <a:buNone/>
            </a:pPr>
            <a:endParaRPr lang="ru-RU" altLang="en-US" kern="1200">
              <a:latin typeface="Calibri Light" panose="020F0302020204030204" pitchFamily="34" charset="0"/>
              <a:ea typeface="+mj-ea"/>
              <a:cs typeface="+mj-cs"/>
            </a:endParaRPr>
          </a:p>
        </p:txBody>
      </p:sp>
      <p:sp>
        <p:nvSpPr>
          <p:cNvPr id="4098" name="Подзаголовок 2"/>
          <p:cNvSpPr>
            <a:spLocks noGrp="1"/>
          </p:cNvSpPr>
          <p:nvPr>
            <p:ph type="subTitle" idx="1"/>
          </p:nvPr>
        </p:nvSpPr>
        <p:spPr/>
        <p:txBody>
          <a:bodyPr vert="horz" lIns="91440" tIns="45720" rIns="91440" bIns="45720" anchor="t" anchorCtr="0"/>
          <a:p>
            <a:pPr defTabSz="914400">
              <a:buSzTx/>
              <a:buFont typeface="Arial" panose="020B0604020202020204" pitchFamily="34" charset="0"/>
              <a:buNone/>
            </a:pPr>
            <a:endParaRPr lang="ru-RU" altLang="en-US" kern="1200">
              <a:solidFill>
                <a:srgbClr val="404040"/>
              </a:solidFill>
              <a:latin typeface="Calibri Light" panose="020F0302020204030204" pitchFamily="34" charset="0"/>
              <a:ea typeface="+mn-ea"/>
              <a:cs typeface="+mn-cs"/>
            </a:endParaRPr>
          </a:p>
        </p:txBody>
      </p:sp>
      <p:pic>
        <p:nvPicPr>
          <p:cNvPr id="4099" name="Изображение 3"/>
          <p:cNvPicPr>
            <a:picLocks noChangeAspect="1"/>
          </p:cNvPicPr>
          <p:nvPr/>
        </p:nvPicPr>
        <p:blipFill>
          <a:blip r:embed="rId1"/>
          <a:stretch>
            <a:fillRect/>
          </a:stretch>
        </p:blipFill>
        <p:spPr>
          <a:xfrm>
            <a:off x="1294765" y="214630"/>
            <a:ext cx="9959975" cy="6190615"/>
          </a:xfrm>
          <a:prstGeom prst="rect">
            <a:avLst/>
          </a:prstGeom>
          <a:noFill/>
          <a:ln w="9525">
            <a:noFill/>
          </a:ln>
        </p:spPr>
      </p:pic>
      <p:sp>
        <p:nvSpPr>
          <p:cNvPr id="3" name="Текстовое поле 2"/>
          <p:cNvSpPr txBox="1"/>
          <p:nvPr/>
        </p:nvSpPr>
        <p:spPr>
          <a:xfrm>
            <a:off x="7932420" y="5608955"/>
            <a:ext cx="4064000" cy="1098550"/>
          </a:xfrm>
          <a:prstGeom prst="rect">
            <a:avLst/>
          </a:prstGeom>
          <a:noFill/>
        </p:spPr>
        <p:txBody>
          <a:bodyPr wrap="square" rtlCol="0">
            <a:noAutofit/>
          </a:bodyPr>
          <a:p>
            <a:r>
              <a:rPr lang="ru-RU" altLang="en-US"/>
              <a:t>Кортунова Анна Алексеевна, </a:t>
            </a:r>
            <a:endParaRPr lang="ru-RU" altLang="en-US"/>
          </a:p>
          <a:p>
            <a:r>
              <a:rPr lang="ru-RU" altLang="en-US"/>
              <a:t>ГБОУ СОШ с.Алексеевка </a:t>
            </a:r>
            <a:endParaRPr lang="ru-RU" altLang="en-US"/>
          </a:p>
          <a:p>
            <a:r>
              <a:rPr lang="ru-RU" altLang="en-US"/>
              <a:t>2024 г</a:t>
            </a:r>
            <a:endParaRPr lang="ru-RU"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4709795" y="126365"/>
            <a:ext cx="3761105" cy="1603375"/>
          </a:xfrm>
        </p:spPr>
        <p:txBody>
          <a:bodyPr>
            <a:normAutofit fontScale="90000"/>
          </a:bodyPr>
          <a:p>
            <a:r>
              <a:rPr lang="ru-RU" altLang="ru-RU"/>
              <a:t>«Похвала уму»</a:t>
            </a:r>
            <a:br>
              <a:rPr lang="ru-RU" altLang="ru-RU"/>
            </a:br>
            <a:r>
              <a:rPr lang="ru-RU" altLang="ru-RU"/>
              <a:t>Константин Бальмонт</a:t>
            </a:r>
            <a:endParaRPr lang="ru-RU" altLang="ru-RU"/>
          </a:p>
        </p:txBody>
      </p:sp>
      <p:sp>
        <p:nvSpPr>
          <p:cNvPr id="4" name="Текстовое поле 3"/>
          <p:cNvSpPr txBox="1"/>
          <p:nvPr/>
        </p:nvSpPr>
        <p:spPr>
          <a:xfrm>
            <a:off x="167005" y="362585"/>
            <a:ext cx="4669790" cy="5800725"/>
          </a:xfrm>
          <a:prstGeom prst="rect">
            <a:avLst/>
          </a:prstGeom>
          <a:noFill/>
        </p:spPr>
        <p:txBody>
          <a:bodyPr wrap="square" rtlCol="0" anchor="t">
            <a:noAutofit/>
          </a:bodyPr>
          <a:p>
            <a:r>
              <a:rPr lang="ru-RU" altLang="en-US"/>
              <a:t>Безумие и разум равноценны,</a:t>
            </a:r>
            <a:endParaRPr lang="ru-RU" altLang="en-US"/>
          </a:p>
          <a:p>
            <a:r>
              <a:rPr lang="ru-RU" altLang="en-US"/>
              <a:t>Как равноценны в мире свет и тьма.</a:t>
            </a:r>
            <a:endParaRPr lang="ru-RU" altLang="en-US"/>
          </a:p>
          <a:p>
            <a:r>
              <a:rPr lang="ru-RU" altLang="en-US"/>
              <a:t>В них — два пути, пока мы в мире пленны,</a:t>
            </a:r>
            <a:endParaRPr lang="ru-RU" altLang="en-US"/>
          </a:p>
          <a:p>
            <a:r>
              <a:rPr lang="ru-RU" altLang="en-US"/>
              <a:t>Пока замкнуты наши терема.</a:t>
            </a:r>
            <a:endParaRPr lang="ru-RU" altLang="en-US"/>
          </a:p>
          <a:p>
            <a:r>
              <a:rPr lang="ru-RU" altLang="en-US"/>
              <a:t>И потому мне кажется желанной</a:t>
            </a:r>
            <a:endParaRPr lang="ru-RU" altLang="en-US"/>
          </a:p>
          <a:p>
            <a:r>
              <a:rPr lang="ru-RU" altLang="en-US"/>
              <a:t>Различность и причудливость умов.</a:t>
            </a:r>
            <a:endParaRPr lang="ru-RU" altLang="en-US"/>
          </a:p>
          <a:p>
            <a:r>
              <a:rPr lang="ru-RU" altLang="en-US"/>
              <a:t>Ум </a:t>
            </a:r>
            <a:r>
              <a:rPr lang="ru-RU" altLang="en-US" b="1"/>
              <a:t>английский</a:t>
            </a:r>
            <a:r>
              <a:rPr lang="ru-RU" altLang="en-US"/>
              <a:t> — и светлый и туманный,</a:t>
            </a:r>
            <a:endParaRPr lang="ru-RU" altLang="en-US"/>
          </a:p>
          <a:p>
            <a:r>
              <a:rPr lang="ru-RU" altLang="en-US"/>
              <a:t>Как море вкруг несчетных островов.</a:t>
            </a:r>
            <a:endParaRPr lang="ru-RU" altLang="en-US"/>
          </a:p>
          <a:p>
            <a:r>
              <a:rPr lang="ru-RU" altLang="en-US"/>
              <a:t>Бесстыдный ум </a:t>
            </a:r>
            <a:r>
              <a:rPr lang="ru-RU" altLang="en-US" b="1"/>
              <a:t>француза</a:t>
            </a:r>
            <a:r>
              <a:rPr lang="ru-RU" altLang="en-US"/>
              <a:t>, ум </a:t>
            </a:r>
            <a:r>
              <a:rPr lang="ru-RU" altLang="en-US" b="1"/>
              <a:t>немецкий</a:t>
            </a:r>
            <a:r>
              <a:rPr lang="ru-RU" altLang="en-US"/>
              <a:t> —</a:t>
            </a:r>
            <a:endParaRPr lang="ru-RU" altLang="en-US"/>
          </a:p>
          <a:p>
            <a:r>
              <a:rPr lang="ru-RU" altLang="en-US"/>
              <a:t>Строительный, тяжелый и тупой,</a:t>
            </a:r>
            <a:endParaRPr lang="ru-RU" altLang="en-US"/>
          </a:p>
          <a:p>
            <a:r>
              <a:rPr lang="ru-RU" altLang="en-US"/>
              <a:t>Ум </a:t>
            </a:r>
            <a:r>
              <a:rPr lang="ru-RU" altLang="en-US" b="1"/>
              <a:t>русский</a:t>
            </a:r>
            <a:r>
              <a:rPr lang="ru-RU" altLang="en-US"/>
              <a:t> — исступленно-молодецкий,</a:t>
            </a:r>
            <a:endParaRPr lang="ru-RU" altLang="en-US"/>
          </a:p>
          <a:p>
            <a:r>
              <a:rPr lang="ru-RU" altLang="en-US"/>
              <a:t>Ум </a:t>
            </a:r>
            <a:r>
              <a:rPr lang="ru-RU" altLang="en-US" b="1"/>
              <a:t>скандинавский</a:t>
            </a:r>
            <a:r>
              <a:rPr lang="ru-RU" altLang="en-US"/>
              <a:t> — вещий и слепой.</a:t>
            </a:r>
            <a:endParaRPr lang="ru-RU" altLang="en-US"/>
          </a:p>
          <a:p>
            <a:endParaRPr lang="ru-RU" altLang="en-US"/>
          </a:p>
        </p:txBody>
      </p:sp>
      <p:sp>
        <p:nvSpPr>
          <p:cNvPr id="5" name="Текстовое поле 4"/>
          <p:cNvSpPr txBox="1"/>
          <p:nvPr/>
        </p:nvSpPr>
        <p:spPr>
          <a:xfrm>
            <a:off x="4530725" y="2748280"/>
            <a:ext cx="6096000" cy="3415030"/>
          </a:xfrm>
          <a:prstGeom prst="rect">
            <a:avLst/>
          </a:prstGeom>
          <a:noFill/>
        </p:spPr>
        <p:txBody>
          <a:bodyPr wrap="square" rtlCol="0" anchor="t">
            <a:spAutoFit/>
          </a:bodyPr>
          <a:p>
            <a:r>
              <a:rPr lang="ru-RU" altLang="en-US" b="1">
                <a:sym typeface="+mn-ea"/>
              </a:rPr>
              <a:t>Испанский</a:t>
            </a:r>
            <a:r>
              <a:rPr lang="ru-RU" altLang="en-US">
                <a:sym typeface="+mn-ea"/>
              </a:rPr>
              <a:t> ум, как будто весь багряный,</a:t>
            </a:r>
            <a:endParaRPr lang="ru-RU" altLang="en-US"/>
          </a:p>
          <a:p>
            <a:r>
              <a:rPr lang="ru-RU" altLang="en-US">
                <a:sym typeface="+mn-ea"/>
              </a:rPr>
              <a:t>Горячий, как роскошный цвет гвоздик,</a:t>
            </a:r>
            <a:endParaRPr lang="ru-RU" altLang="en-US"/>
          </a:p>
          <a:p>
            <a:r>
              <a:rPr lang="ru-RU" altLang="en-US">
                <a:sym typeface="+mn-ea"/>
              </a:rPr>
              <a:t>Ум </a:t>
            </a:r>
            <a:r>
              <a:rPr lang="ru-RU" altLang="en-US" b="1">
                <a:sym typeface="+mn-ea"/>
              </a:rPr>
              <a:t>итальянский</a:t>
            </a:r>
            <a:r>
              <a:rPr lang="ru-RU" altLang="en-US">
                <a:sym typeface="+mn-ea"/>
              </a:rPr>
              <a:t> — сладкий, как обманы,</a:t>
            </a:r>
            <a:endParaRPr lang="ru-RU" altLang="en-US"/>
          </a:p>
          <a:p>
            <a:r>
              <a:rPr lang="ru-RU" altLang="en-US">
                <a:sym typeface="+mn-ea"/>
              </a:rPr>
              <a:t>Утонченный, как у мадонны лик.</a:t>
            </a:r>
            <a:endParaRPr lang="ru-RU" altLang="en-US"/>
          </a:p>
          <a:p>
            <a:r>
              <a:rPr lang="ru-RU" altLang="en-US">
                <a:sym typeface="+mn-ea"/>
              </a:rPr>
              <a:t>Как меч, как властный голос — ум </a:t>
            </a:r>
            <a:r>
              <a:rPr lang="ru-RU" altLang="en-US" b="1">
                <a:sym typeface="+mn-ea"/>
              </a:rPr>
              <a:t>латинский</a:t>
            </a:r>
            <a:r>
              <a:rPr lang="ru-RU" altLang="en-US">
                <a:sym typeface="+mn-ea"/>
              </a:rPr>
              <a:t>,</a:t>
            </a:r>
            <a:endParaRPr lang="ru-RU" altLang="en-US"/>
          </a:p>
          <a:p>
            <a:r>
              <a:rPr lang="ru-RU" altLang="en-US">
                <a:sym typeface="+mn-ea"/>
              </a:rPr>
              <a:t>Ум </a:t>
            </a:r>
            <a:r>
              <a:rPr lang="ru-RU" altLang="en-US" b="1">
                <a:sym typeface="+mn-ea"/>
              </a:rPr>
              <a:t>эллинский</a:t>
            </a:r>
            <a:r>
              <a:rPr lang="ru-RU" altLang="en-US">
                <a:sym typeface="+mn-ea"/>
              </a:rPr>
              <a:t> — язык полубогов,</a:t>
            </a:r>
            <a:endParaRPr lang="ru-RU" altLang="en-US"/>
          </a:p>
          <a:p>
            <a:r>
              <a:rPr lang="ru-RU" altLang="en-US" b="1">
                <a:sym typeface="+mn-ea"/>
              </a:rPr>
              <a:t>Индийский</a:t>
            </a:r>
            <a:r>
              <a:rPr lang="ru-RU" altLang="en-US">
                <a:sym typeface="+mn-ea"/>
              </a:rPr>
              <a:t> ум, кошмарно-исполинский,—</a:t>
            </a:r>
            <a:endParaRPr lang="ru-RU" altLang="en-US"/>
          </a:p>
          <a:p>
            <a:r>
              <a:rPr lang="ru-RU" altLang="en-US">
                <a:sym typeface="+mn-ea"/>
              </a:rPr>
              <a:t>Свод радуги, богатство всех тонов.</a:t>
            </a:r>
            <a:endParaRPr lang="ru-RU" altLang="en-US"/>
          </a:p>
          <a:p>
            <a:r>
              <a:rPr lang="ru-RU" altLang="en-US">
                <a:sym typeface="+mn-ea"/>
              </a:rPr>
              <a:t>Я вижу: волны мира многопенны,</a:t>
            </a:r>
            <a:endParaRPr lang="ru-RU" altLang="en-US"/>
          </a:p>
          <a:p>
            <a:r>
              <a:rPr lang="ru-RU" altLang="en-US">
                <a:sym typeface="+mn-ea"/>
              </a:rPr>
              <a:t>Я здесь стою на звонком берегу,</a:t>
            </a:r>
            <a:endParaRPr lang="ru-RU" altLang="en-US"/>
          </a:p>
          <a:p>
            <a:r>
              <a:rPr lang="ru-RU" altLang="en-US">
                <a:sym typeface="+mn-ea"/>
              </a:rPr>
              <a:t>И кто б ты ни был, Дух, пред кем мы пленны,</a:t>
            </a:r>
            <a:endParaRPr lang="ru-RU" altLang="en-US"/>
          </a:p>
          <a:p>
            <a:r>
              <a:rPr lang="ru-RU" altLang="en-US">
                <a:sym typeface="+mn-ea"/>
              </a:rPr>
              <a:t>Привет мой всем — и брату, и врагу.</a:t>
            </a:r>
            <a:endParaRPr lang="ru-RU" altLang="en-US">
              <a:sym typeface="+mn-ea"/>
            </a:endParaRPr>
          </a:p>
        </p:txBody>
      </p:sp>
      <p:pic>
        <p:nvPicPr>
          <p:cNvPr id="6" name="Замещающее содержимое 5"/>
          <p:cNvPicPr>
            <a:picLocks noChangeAspect="1"/>
          </p:cNvPicPr>
          <p:nvPr>
            <p:ph idx="1"/>
          </p:nvPr>
        </p:nvPicPr>
        <p:blipFill>
          <a:blip r:embed="rId1"/>
          <a:srcRect l="25333" r="26130" b="13571"/>
          <a:stretch>
            <a:fillRect/>
          </a:stretch>
        </p:blipFill>
        <p:spPr>
          <a:xfrm>
            <a:off x="8665210" y="56515"/>
            <a:ext cx="3287395" cy="3761105"/>
          </a:xfrm>
          <a:prstGeom prst="rect">
            <a:avLst/>
          </a:prstGeom>
          <a:ln>
            <a:solidFill>
              <a:schemeClr val="accent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Текстовое поле 3"/>
          <p:cNvSpPr txBox="1"/>
          <p:nvPr/>
        </p:nvSpPr>
        <p:spPr>
          <a:xfrm>
            <a:off x="1614805" y="2843530"/>
            <a:ext cx="9145905" cy="1014730"/>
          </a:xfrm>
          <a:prstGeom prst="rect">
            <a:avLst/>
          </a:prstGeom>
          <a:noFill/>
        </p:spPr>
        <p:txBody>
          <a:bodyPr wrap="square" rtlCol="0">
            <a:spAutoFit/>
          </a:bodyPr>
          <a:p>
            <a:r>
              <a:rPr lang="ru-RU" altLang="en-US" sz="6000" b="1"/>
              <a:t>Спасибо за внимание!</a:t>
            </a:r>
            <a:endParaRPr lang="ru-RU" altLang="en-US" sz="60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1" name="Замещающее содержимое 3"/>
          <p:cNvPicPr>
            <a:picLocks noGrp="1" noChangeAspect="1"/>
          </p:cNvPicPr>
          <p:nvPr>
            <p:ph idx="1"/>
          </p:nvPr>
        </p:nvPicPr>
        <p:blipFill>
          <a:blip r:embed="rId1"/>
          <a:stretch>
            <a:fillRect/>
          </a:stretch>
        </p:blipFill>
        <p:spPr>
          <a:xfrm>
            <a:off x="2108200" y="425450"/>
            <a:ext cx="8218488" cy="573563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Изображение 3"/>
          <p:cNvPicPr>
            <a:picLocks noChangeAspect="1"/>
          </p:cNvPicPr>
          <p:nvPr/>
        </p:nvPicPr>
        <p:blipFill>
          <a:blip r:embed="rId1"/>
          <a:stretch>
            <a:fillRect/>
          </a:stretch>
        </p:blipFill>
        <p:spPr>
          <a:xfrm>
            <a:off x="1096963" y="215900"/>
            <a:ext cx="10091737" cy="648652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Заголовок 3"/>
          <p:cNvSpPr>
            <a:spLocks noGrp="1"/>
          </p:cNvSpPr>
          <p:nvPr>
            <p:ph type="title"/>
          </p:nvPr>
        </p:nvSpPr>
        <p:spPr>
          <a:xfrm>
            <a:off x="647700" y="258763"/>
            <a:ext cx="10515600" cy="1325562"/>
          </a:xfrm>
        </p:spPr>
        <p:txBody>
          <a:bodyPr vert="horz" lIns="91440" tIns="45720" rIns="91440" bIns="45720" anchor="ctr" anchorCtr="0"/>
          <a:p>
            <a:pPr defTabSz="914400">
              <a:buNone/>
            </a:pPr>
            <a:r>
              <a:rPr lang="ru-RU" altLang="en-US" kern="1200">
                <a:latin typeface="Calibri Light" panose="020F0302020204030204" pitchFamily="34" charset="0"/>
                <a:ea typeface="+mj-ea"/>
                <a:cs typeface="+mj-cs"/>
              </a:rPr>
              <a:t>Виды мотивации изучения иностранного языка</a:t>
            </a:r>
            <a:endParaRPr lang="ru-RU" altLang="en-US" kern="1200">
              <a:latin typeface="Calibri Light" panose="020F0302020204030204" pitchFamily="34" charset="0"/>
              <a:ea typeface="+mj-ea"/>
              <a:cs typeface="+mj-cs"/>
            </a:endParaRPr>
          </a:p>
        </p:txBody>
      </p:sp>
      <p:pic>
        <p:nvPicPr>
          <p:cNvPr id="7170" name="Замещающее содержимое -2147482593" descr="IMG_256"/>
          <p:cNvPicPr>
            <a:picLocks noGrp="1" noChangeAspect="1"/>
          </p:cNvPicPr>
          <p:nvPr>
            <p:ph idx="1"/>
          </p:nvPr>
        </p:nvPicPr>
        <p:blipFill>
          <a:blip r:embed="rId1"/>
          <a:stretch>
            <a:fillRect/>
          </a:stretch>
        </p:blipFill>
        <p:spPr>
          <a:xfrm>
            <a:off x="547688" y="158750"/>
            <a:ext cx="11110912" cy="625951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Текстовое поле 4"/>
          <p:cNvSpPr txBox="1"/>
          <p:nvPr/>
        </p:nvSpPr>
        <p:spPr>
          <a:xfrm>
            <a:off x="1311275" y="417513"/>
            <a:ext cx="10090150" cy="5549900"/>
          </a:xfrm>
          <a:prstGeom prst="rect">
            <a:avLst/>
          </a:prstGeom>
          <a:noFill/>
          <a:ln w="9525">
            <a:noFill/>
          </a:ln>
        </p:spPr>
        <p:txBody>
          <a:bodyPr wrap="square" anchor="t" anchorCtr="0"/>
          <a:p>
            <a:r>
              <a:rPr lang="ru-RU" altLang="en-US">
                <a:latin typeface="Calibri" panose="020F0502020204030204" charset="0"/>
                <a:ea typeface="+mn-ea"/>
              </a:rPr>
              <a:t></a:t>
            </a:r>
            <a:r>
              <a:rPr lang="ru-RU" altLang="en-US" sz="4000">
                <a:latin typeface="Times New Roman" panose="02020603050405020304" charset="0"/>
                <a:ea typeface="+mn-ea"/>
              </a:rPr>
              <a:t>Способы повышения мотивации на уроке</a:t>
            </a:r>
            <a:endParaRPr lang="ru-RU" altLang="en-US" sz="4000">
              <a:latin typeface="Times New Roman" panose="02020603050405020304" charset="0"/>
              <a:ea typeface="+mn-ea"/>
            </a:endParaRPr>
          </a:p>
          <a:p>
            <a:r>
              <a:rPr lang="ru-RU" altLang="en-US" sz="2000" b="1">
                <a:latin typeface="Times New Roman" panose="02020603050405020304" charset="0"/>
                <a:ea typeface="+mn-ea"/>
              </a:rPr>
              <a:t>Нестандартные формы урока.</a:t>
            </a:r>
            <a:r>
              <a:rPr lang="ru-RU" altLang="en-US" sz="2000">
                <a:latin typeface="Times New Roman" panose="02020603050405020304" charset="0"/>
                <a:ea typeface="+mn-ea"/>
              </a:rPr>
              <a:t> </a:t>
            </a:r>
            <a:endParaRPr lang="ru-RU" altLang="en-US" sz="2000">
              <a:latin typeface="Times New Roman" panose="02020603050405020304" charset="0"/>
              <a:ea typeface="+mn-ea"/>
            </a:endParaRPr>
          </a:p>
          <a:p>
            <a:r>
              <a:rPr lang="ru-RU" altLang="en-US" sz="2000">
                <a:latin typeface="Times New Roman" panose="02020603050405020304" charset="0"/>
                <a:ea typeface="+mn-ea"/>
              </a:rPr>
              <a:t>Эмоционально-яркие методы и приёмы обучения поддерживают интерес к предмету и развивают познавательную деятельность. </a:t>
            </a:r>
            <a:endParaRPr lang="ru-RU" altLang="en-US" sz="2000">
              <a:latin typeface="Times New Roman" panose="02020603050405020304" charset="0"/>
              <a:ea typeface="+mn-ea"/>
            </a:endParaRPr>
          </a:p>
          <a:p>
            <a:r>
              <a:rPr lang="ru-RU" altLang="en-US" sz="2000" b="1">
                <a:latin typeface="Times New Roman" panose="02020603050405020304" charset="0"/>
                <a:ea typeface="+mn-ea"/>
              </a:rPr>
              <a:t>Коммуникативные задания. </a:t>
            </a:r>
            <a:endParaRPr lang="ru-RU" altLang="en-US" sz="2000" b="1">
              <a:latin typeface="Times New Roman" panose="02020603050405020304" charset="0"/>
              <a:ea typeface="+mn-ea"/>
            </a:endParaRPr>
          </a:p>
          <a:p>
            <a:r>
              <a:rPr lang="ru-RU" altLang="en-US" sz="2000">
                <a:latin typeface="Times New Roman" panose="02020603050405020304" charset="0"/>
                <a:ea typeface="+mn-ea"/>
              </a:rPr>
              <a:t>Диалог на уроке английского языка служит мотивом для усвоения новых слов. </a:t>
            </a:r>
            <a:endParaRPr lang="ru-RU" altLang="en-US" sz="2000">
              <a:latin typeface="Times New Roman" panose="02020603050405020304" charset="0"/>
              <a:ea typeface="+mn-ea"/>
            </a:endParaRPr>
          </a:p>
          <a:p>
            <a:r>
              <a:rPr lang="ru-RU" altLang="en-US" sz="2000" b="1">
                <a:latin typeface="Times New Roman" panose="02020603050405020304" charset="0"/>
                <a:ea typeface="+mn-ea"/>
              </a:rPr>
              <a:t>Использование стихов и рифмовок. </a:t>
            </a:r>
            <a:endParaRPr lang="ru-RU" altLang="en-US" sz="2000" b="1">
              <a:latin typeface="Times New Roman" panose="02020603050405020304" charset="0"/>
              <a:ea typeface="+mn-ea"/>
            </a:endParaRPr>
          </a:p>
          <a:p>
            <a:r>
              <a:rPr lang="ru-RU" altLang="en-US" sz="2000">
                <a:latin typeface="Times New Roman" panose="02020603050405020304" charset="0"/>
                <a:ea typeface="+mn-ea"/>
              </a:rPr>
              <a:t>Они помогают прочно запомнить основные грамматические модели и использовать их в повседневной практике. </a:t>
            </a:r>
            <a:endParaRPr lang="ru-RU" altLang="en-US" sz="2000">
              <a:latin typeface="Times New Roman" panose="02020603050405020304" charset="0"/>
              <a:ea typeface="+mn-ea"/>
            </a:endParaRPr>
          </a:p>
          <a:p>
            <a:r>
              <a:rPr lang="ru-RU" altLang="en-US" sz="2000" b="1">
                <a:latin typeface="Times New Roman" panose="02020603050405020304" charset="0"/>
                <a:ea typeface="+mn-ea"/>
              </a:rPr>
              <a:t>Участие в конкурсах и олимпиадах.</a:t>
            </a:r>
            <a:r>
              <a:rPr lang="ru-RU" altLang="en-US" sz="2000">
                <a:latin typeface="Times New Roman" panose="02020603050405020304" charset="0"/>
                <a:ea typeface="+mn-ea"/>
              </a:rPr>
              <a:t> </a:t>
            </a:r>
            <a:endParaRPr lang="ru-RU" altLang="en-US" sz="2000">
              <a:latin typeface="Times New Roman" panose="02020603050405020304" charset="0"/>
              <a:ea typeface="+mn-ea"/>
            </a:endParaRPr>
          </a:p>
          <a:p>
            <a:r>
              <a:rPr lang="ru-RU" altLang="en-US" sz="2000">
                <a:latin typeface="Times New Roman" panose="02020603050405020304" charset="0"/>
                <a:ea typeface="+mn-ea"/>
              </a:rPr>
              <a:t>Они мотивируют на проверку собственных знаний и умений, на самоутверждение и ведут к более углублённому и интенсивному изучению предмета. </a:t>
            </a:r>
            <a:endParaRPr lang="ru-RU" altLang="en-US" sz="2000">
              <a:latin typeface="Times New Roman" panose="02020603050405020304" charset="0"/>
              <a:ea typeface="+mn-ea"/>
            </a:endParaRPr>
          </a:p>
          <a:p>
            <a:r>
              <a:rPr lang="ru-RU" altLang="en-US" sz="2000" b="1">
                <a:latin typeface="Times New Roman" panose="02020603050405020304" charset="0"/>
                <a:ea typeface="+mn-ea"/>
              </a:rPr>
              <a:t>Переписка с зарубежными сверстниками. </a:t>
            </a:r>
            <a:endParaRPr lang="ru-RU" altLang="en-US" sz="2000" b="1">
              <a:latin typeface="Times New Roman" panose="02020603050405020304" charset="0"/>
              <a:ea typeface="+mn-ea"/>
            </a:endParaRPr>
          </a:p>
          <a:p>
            <a:r>
              <a:rPr lang="ru-RU" altLang="en-US" sz="2000">
                <a:latin typeface="Times New Roman" panose="02020603050405020304" charset="0"/>
                <a:ea typeface="+mn-ea"/>
              </a:rPr>
              <a:t>Это возможность практиковаться в иностранном языке, совершенствовать свои языковые навыки. </a:t>
            </a:r>
            <a:endParaRPr lang="ru-RU" altLang="en-US" sz="2000">
              <a:latin typeface="Times New Roman" panose="02020603050405020304" charset="0"/>
              <a:ea typeface="+mn-ea"/>
            </a:endParaRPr>
          </a:p>
          <a:p>
            <a:r>
              <a:rPr lang="ru-RU" altLang="en-US" sz="2000" b="1">
                <a:latin typeface="Times New Roman" panose="02020603050405020304" charset="0"/>
                <a:ea typeface="+mn-ea"/>
              </a:rPr>
              <a:t>Музыка. </a:t>
            </a:r>
            <a:endParaRPr lang="ru-RU" altLang="en-US" sz="2000" b="1">
              <a:latin typeface="Times New Roman" panose="02020603050405020304" charset="0"/>
              <a:ea typeface="+mn-ea"/>
            </a:endParaRPr>
          </a:p>
          <a:p>
            <a:r>
              <a:rPr lang="ru-RU" altLang="en-US" sz="2000">
                <a:latin typeface="Times New Roman" panose="02020603050405020304" charset="0"/>
                <a:ea typeface="+mn-ea"/>
              </a:rPr>
              <a:t> Песня вызывает прилив энтузиазма, благоприятный эмоциональный климат на уроке, раскрепощает учащихся. </a:t>
            </a:r>
            <a:endParaRPr lang="ru-RU" altLang="en-US" sz="2000">
              <a:latin typeface="Times New Roman" panose="02020603050405020304" charset="0"/>
              <a:ea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635635" y="446405"/>
            <a:ext cx="10779760" cy="5950585"/>
          </a:xfrm>
          <a:prstGeom prst="rect">
            <a:avLst/>
          </a:prstGeom>
          <a:noFill/>
        </p:spPr>
        <p:txBody>
          <a:bodyPr wrap="square" rtlCol="0">
            <a:noAutofit/>
          </a:bodyPr>
          <a:p>
            <a:pPr>
              <a:buFont typeface="Wingdings" panose="05000000000000000000" charset="0"/>
            </a:pPr>
            <a:endParaRPr lang="en-US" altLang="ru-RU" b="1"/>
          </a:p>
          <a:p>
            <a:pPr>
              <a:buFont typeface="Wingdings" panose="05000000000000000000" charset="0"/>
            </a:pPr>
            <a:r>
              <a:rPr lang="en-US" altLang="ru-RU" sz="2400" b="1"/>
              <a:t>Some pecularities of English language usage in different countries</a:t>
            </a:r>
            <a:endParaRPr lang="en-US" altLang="ru-RU" b="1"/>
          </a:p>
          <a:p>
            <a:pPr>
              <a:buFont typeface="Wingdings" panose="05000000000000000000" charset="0"/>
            </a:pPr>
            <a:endParaRPr lang="en-US" altLang="ru-RU"/>
          </a:p>
          <a:p>
            <a:pPr marL="285750" indent="-285750">
              <a:buFont typeface="Wingdings" panose="05000000000000000000" charset="0"/>
              <a:buChar char="q"/>
            </a:pPr>
            <a:r>
              <a:rPr lang="en-US" altLang="ru-RU" b="1"/>
              <a:t>In Indonesian English</a:t>
            </a:r>
            <a:r>
              <a:rPr lang="en-US" altLang="ru-RU"/>
              <a:t>, the language is often more polite and formal, with a focus on respect and courtesy. This is reflected in the use of formal phrases and titles, such as “Selamat pagi” (Good morning) and “Terima kasih” (thank you). Additionally, Indonesian speakers may often use Indonesian words and phrases in their English, such as “Ya” (yes).</a:t>
            </a:r>
            <a:endParaRPr lang="en-US" altLang="ru-RU"/>
          </a:p>
          <a:p>
            <a:pPr marL="285750" indent="-285750">
              <a:buFont typeface="Wingdings" panose="05000000000000000000" charset="0"/>
              <a:buChar char="q"/>
            </a:pPr>
            <a:r>
              <a:rPr lang="en-US" altLang="ru-RU"/>
              <a:t>It s worth noting that Indonesian English can vary depending on the region and the individual’s level of English proficiency.</a:t>
            </a:r>
            <a:endParaRPr lang="en-US" altLang="ru-RU"/>
          </a:p>
          <a:p>
            <a:pPr>
              <a:buFont typeface="Wingdings" panose="05000000000000000000" charset="0"/>
            </a:pPr>
            <a:endParaRPr lang="en-US" altLang="ru-RU"/>
          </a:p>
          <a:p>
            <a:pPr marL="285750" indent="-285750">
              <a:buFont typeface="Wingdings" panose="05000000000000000000" charset="0"/>
              <a:buChar char="q"/>
            </a:pPr>
            <a:r>
              <a:rPr lang="en-US" altLang="ru-RU" b="1"/>
              <a:t>In Chinese English</a:t>
            </a:r>
            <a:r>
              <a:rPr lang="en-US" altLang="ru-RU"/>
              <a:t>, the language is often more formal and polite</a:t>
            </a:r>
            <a:r>
              <a:rPr lang="en-US" altLang="ru-RU">
                <a:sym typeface="+mn-ea"/>
              </a:rPr>
              <a:t>, with a focus on respect and courtesy. This is reflected in the use of phrases, such as “Good morning” and “Thank you”.</a:t>
            </a:r>
            <a:endParaRPr lang="en-US" altLang="ru-RU"/>
          </a:p>
          <a:p>
            <a:pPr marL="285750" indent="-285750">
              <a:buFont typeface="Wingdings" panose="05000000000000000000" charset="0"/>
              <a:buChar char="q"/>
            </a:pPr>
            <a:r>
              <a:rPr lang="en-US" altLang="ru-RU"/>
              <a:t> </a:t>
            </a:r>
            <a:r>
              <a:rPr lang="en-US" altLang="ru-RU">
                <a:sym typeface="+mn-ea"/>
              </a:rPr>
              <a:t>It s worth noting that Chinese English can vary depending on the region, with Hong Kong, Taiwan, and mainland China each having their own unique characteristics.</a:t>
            </a:r>
            <a:endParaRPr lang="en-US" altLang="ru-RU">
              <a:sym typeface="+mn-ea"/>
            </a:endParaRPr>
          </a:p>
          <a:p>
            <a:pPr marL="285750" indent="-285750">
              <a:buFont typeface="Wingdings" panose="05000000000000000000" charset="0"/>
              <a:buChar char="q"/>
            </a:pPr>
            <a:endParaRPr lang="en-US" altLang="ru-RU">
              <a:sym typeface="+mn-ea"/>
            </a:endParaRPr>
          </a:p>
          <a:p>
            <a:pPr>
              <a:buFont typeface="Wingdings" panose="05000000000000000000" charset="0"/>
            </a:pPr>
            <a:endParaRPr lang="en-US" altLang="ru-RU">
              <a:sym typeface="+mn-ea"/>
            </a:endParaRPr>
          </a:p>
          <a:p>
            <a:pPr marL="285750" indent="-285750">
              <a:buFont typeface="Wingdings" panose="05000000000000000000" charset="0"/>
              <a:buChar char="q"/>
            </a:pPr>
            <a:r>
              <a:rPr lang="en-US" altLang="ru-RU" b="1"/>
              <a:t>In Russian English</a:t>
            </a:r>
            <a:r>
              <a:rPr lang="en-US" altLang="ru-RU"/>
              <a:t>, the language is often more</a:t>
            </a:r>
            <a:r>
              <a:rPr lang="ru-RU" altLang="en-US"/>
              <a:t> </a:t>
            </a:r>
            <a:r>
              <a:rPr lang="en-US" altLang="en-US"/>
              <a:t>direct and to-the-point, with a focus on efficiency and practicality. This is reflected in the use of shorter sentences and a more straightforward tone. Additionally, Russian speakers may often use Russian words and phrases in their English, such as “Spasibo” (thank you).</a:t>
            </a:r>
            <a:endParaRPr lang="en-US" altLang="en-US"/>
          </a:p>
          <a:p>
            <a:pPr marL="285750" indent="-285750">
              <a:buFont typeface="Wingdings" panose="05000000000000000000" charset="0"/>
              <a:buChar char="q"/>
            </a:pPr>
            <a:r>
              <a:rPr lang="en-US" altLang="ru-RU">
                <a:sym typeface="+mn-ea"/>
              </a:rPr>
              <a:t> </a:t>
            </a:r>
            <a:r>
              <a:rPr lang="en-US" altLang="ru-RU">
                <a:sym typeface="+mn-ea"/>
              </a:rPr>
              <a:t>It s worth noting that Russian English can vary depending on the region </a:t>
            </a:r>
            <a:r>
              <a:rPr lang="en-US" altLang="ru-RU">
                <a:sym typeface="+mn-ea"/>
              </a:rPr>
              <a:t>and the individual’s level of English proficiency.</a:t>
            </a:r>
            <a:endParaRPr lang="en-US" altLang="ru-RU">
              <a:sym typeface="+mn-ea"/>
            </a:endParaRPr>
          </a:p>
          <a:p>
            <a:pPr>
              <a:buFont typeface="Wingdings" panose="05000000000000000000" charset="0"/>
            </a:pPr>
            <a:endParaRPr lang="en-US" alt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Таблица 1"/>
          <p:cNvGraphicFramePr/>
          <p:nvPr>
            <p:custDataLst>
              <p:tags r:id="rId1"/>
            </p:custDataLst>
          </p:nvPr>
        </p:nvGraphicFramePr>
        <p:xfrm>
          <a:off x="430530" y="246380"/>
          <a:ext cx="11338560" cy="5627370"/>
        </p:xfrm>
        <a:graphic>
          <a:graphicData uri="http://schemas.openxmlformats.org/drawingml/2006/table">
            <a:tbl>
              <a:tblPr firstRow="1" bandRow="1">
                <a:tableStyleId>{5C22544A-7EE6-4342-B048-85BDC9FD1C3A}</a:tableStyleId>
              </a:tblPr>
              <a:tblGrid>
                <a:gridCol w="3779520"/>
                <a:gridCol w="3779520"/>
                <a:gridCol w="3779520"/>
              </a:tblGrid>
              <a:tr h="1144905">
                <a:tc>
                  <a:txBody>
                    <a:bodyPr/>
                    <a:p>
                      <a:pPr algn="ctr">
                        <a:buNone/>
                      </a:pPr>
                      <a:r>
                        <a:rPr lang="en-US" altLang="ru-RU" sz="3600"/>
                        <a:t>Chinese English</a:t>
                      </a:r>
                      <a:endParaRPr lang="en-US" altLang="ru-RU" sz="3600"/>
                    </a:p>
                  </a:txBody>
                  <a:tcPr/>
                </a:tc>
                <a:tc>
                  <a:txBody>
                    <a:bodyPr/>
                    <a:p>
                      <a:pPr algn="ctr">
                        <a:buNone/>
                      </a:pPr>
                      <a:r>
                        <a:rPr lang="en-US" altLang="ru-RU" sz="3600"/>
                        <a:t>Russian English</a:t>
                      </a:r>
                      <a:endParaRPr lang="en-US" altLang="ru-RU" sz="3600"/>
                    </a:p>
                  </a:txBody>
                  <a:tcPr/>
                </a:tc>
                <a:tc>
                  <a:txBody>
                    <a:bodyPr/>
                    <a:p>
                      <a:pPr algn="ctr">
                        <a:buNone/>
                      </a:pPr>
                      <a:r>
                        <a:rPr lang="en-US" altLang="ru-RU" sz="3600"/>
                        <a:t>Indonesian English</a:t>
                      </a:r>
                      <a:endParaRPr lang="en-US" altLang="ru-RU" sz="3600"/>
                    </a:p>
                  </a:txBody>
                  <a:tcPr/>
                </a:tc>
              </a:tr>
              <a:tr h="1494155">
                <a:tc>
                  <a:txBody>
                    <a:bodyPr/>
                    <a:p>
                      <a:pPr>
                        <a:buNone/>
                      </a:pPr>
                      <a:r>
                        <a:rPr lang="en-US" altLang="ru-RU" b="1"/>
                        <a:t>Person A</a:t>
                      </a:r>
                      <a:r>
                        <a:rPr lang="en-US" altLang="ru-RU"/>
                        <a:t>: Good morning! How are you today?</a:t>
                      </a:r>
                      <a:endParaRPr lang="en-US" altLang="ru-RU"/>
                    </a:p>
                    <a:p>
                      <a:pPr>
                        <a:buNone/>
                      </a:pPr>
                      <a:endParaRPr lang="en-US" altLang="ru-RU"/>
                    </a:p>
                    <a:p>
                      <a:pPr>
                        <a:buNone/>
                      </a:pPr>
                      <a:r>
                        <a:rPr lang="en-US" altLang="ru-RU" b="1"/>
                        <a:t>Person B</a:t>
                      </a:r>
                      <a:r>
                        <a:rPr lang="en-US" altLang="ru-RU"/>
                        <a:t>: Good morning! I’m fine, thank you. And you?</a:t>
                      </a:r>
                      <a:endParaRPr lang="en-US" altLang="ru-RU"/>
                    </a:p>
                  </a:txBody>
                  <a:tcPr/>
                </a:tc>
                <a:tc>
                  <a:txBody>
                    <a:bodyPr/>
                    <a:p>
                      <a:pPr>
                        <a:buNone/>
                      </a:pPr>
                      <a:r>
                        <a:rPr lang="en-US" altLang="ru-RU" b="1"/>
                        <a:t>Person A</a:t>
                      </a:r>
                      <a:r>
                        <a:rPr lang="en-US" altLang="ru-RU"/>
                        <a:t>: Good morning! How are you?</a:t>
                      </a:r>
                      <a:endParaRPr lang="en-US" altLang="ru-RU"/>
                    </a:p>
                    <a:p>
                      <a:pPr>
                        <a:buNone/>
                      </a:pPr>
                      <a:endParaRPr lang="en-US" altLang="ru-RU"/>
                    </a:p>
                    <a:p>
                      <a:pPr>
                        <a:buNone/>
                      </a:pPr>
                      <a:r>
                        <a:rPr lang="en-US" altLang="ru-RU" b="1"/>
                        <a:t>Person B</a:t>
                      </a:r>
                      <a:r>
                        <a:rPr lang="en-US" altLang="ru-RU"/>
                        <a:t>: Good morning! I’m fine, thanks. You?</a:t>
                      </a:r>
                      <a:endParaRPr lang="en-US" altLang="ru-RU"/>
                    </a:p>
                  </a:txBody>
                  <a:tcPr/>
                </a:tc>
                <a:tc>
                  <a:txBody>
                    <a:bodyPr/>
                    <a:p>
                      <a:pPr>
                        <a:buNone/>
                      </a:pPr>
                      <a:r>
                        <a:rPr lang="en-US" altLang="ru-RU" b="1"/>
                        <a:t>Person A</a:t>
                      </a:r>
                      <a:r>
                        <a:rPr lang="en-US" altLang="ru-RU"/>
                        <a:t>: Good morning! How are you?</a:t>
                      </a:r>
                      <a:endParaRPr lang="en-US" altLang="ru-RU"/>
                    </a:p>
                    <a:p>
                      <a:pPr>
                        <a:buNone/>
                      </a:pPr>
                      <a:endParaRPr lang="en-US" altLang="ru-RU"/>
                    </a:p>
                    <a:p>
                      <a:pPr>
                        <a:buNone/>
                      </a:pPr>
                      <a:r>
                        <a:rPr lang="en-US" altLang="ru-RU" b="1"/>
                        <a:t>Peson B</a:t>
                      </a:r>
                      <a:r>
                        <a:rPr lang="en-US" altLang="ru-RU"/>
                        <a:t>: Good morning! I’m fine, thank you. Selamat pagi!</a:t>
                      </a:r>
                      <a:endParaRPr lang="en-US" altLang="ru-RU"/>
                    </a:p>
                  </a:txBody>
                  <a:tcPr/>
                </a:tc>
              </a:tr>
              <a:tr h="1494155">
                <a:tc>
                  <a:txBody>
                    <a:bodyPr/>
                    <a:p>
                      <a:pPr>
                        <a:buNone/>
                      </a:pPr>
                      <a:r>
                        <a:rPr lang="en-US" altLang="ru-RU" b="1"/>
                        <a:t>Person A</a:t>
                      </a:r>
                      <a:r>
                        <a:rPr lang="en-US" altLang="ru-RU"/>
                        <a:t>: I’m okay, thanks. Nice day, isn’t it?</a:t>
                      </a:r>
                      <a:endParaRPr lang="en-US" altLang="ru-RU"/>
                    </a:p>
                    <a:p>
                      <a:pPr>
                        <a:buNone/>
                      </a:pPr>
                      <a:endParaRPr lang="en-US" altLang="ru-RU"/>
                    </a:p>
                    <a:p>
                      <a:pPr>
                        <a:buNone/>
                      </a:pPr>
                      <a:r>
                        <a:rPr lang="en-US" altLang="ru-RU" b="1"/>
                        <a:t>Person B</a:t>
                      </a:r>
                      <a:r>
                        <a:rPr lang="en-US" altLang="ru-RU"/>
                        <a:t>: Yes, it is.Although I need a cup of coffee to wake me up.</a:t>
                      </a:r>
                      <a:endParaRPr lang="en-US" altLang="ru-RU"/>
                    </a:p>
                  </a:txBody>
                  <a:tcPr/>
                </a:tc>
                <a:tc>
                  <a:txBody>
                    <a:bodyPr/>
                    <a:p>
                      <a:pPr>
                        <a:buNone/>
                      </a:pPr>
                      <a:r>
                        <a:rPr lang="en-US" altLang="ru-RU" b="1"/>
                        <a:t>Person A</a:t>
                      </a:r>
                      <a:r>
                        <a:rPr lang="en-US" altLang="ru-RU"/>
                        <a:t>: I’m okay, thanks. Lovely day, isn’t it?</a:t>
                      </a:r>
                      <a:endParaRPr lang="en-US" altLang="ru-RU"/>
                    </a:p>
                    <a:p>
                      <a:pPr>
                        <a:buNone/>
                      </a:pPr>
                      <a:r>
                        <a:rPr lang="en-US" altLang="ru-RU" b="1"/>
                        <a:t>Person B</a:t>
                      </a:r>
                      <a:r>
                        <a:rPr lang="en-US" altLang="ru-RU"/>
                        <a:t>: Yes, it’s not cold today. I’m thinking of grabbing a coffee at the cafe nearby.</a:t>
                      </a:r>
                      <a:endParaRPr lang="en-US" altLang="ru-RU"/>
                    </a:p>
                  </a:txBody>
                  <a:tcPr/>
                </a:tc>
                <a:tc>
                  <a:txBody>
                    <a:bodyPr/>
                    <a:p>
                      <a:pPr>
                        <a:buNone/>
                      </a:pPr>
                      <a:r>
                        <a:rPr lang="en-US" altLang="ru-RU" b="1"/>
                        <a:t>Person A</a:t>
                      </a:r>
                      <a:r>
                        <a:rPr lang="en-US" altLang="ru-RU"/>
                        <a:t>: I’m okay, thanks. Lovely day, isn’t it?</a:t>
                      </a:r>
                      <a:endParaRPr lang="en-US" altLang="ru-RU"/>
                    </a:p>
                    <a:p>
                      <a:pPr>
                        <a:buNone/>
                      </a:pPr>
                      <a:r>
                        <a:rPr lang="en-US" altLang="ru-RU" b="1"/>
                        <a:t>Person B</a:t>
                      </a:r>
                      <a:r>
                        <a:rPr lang="en-US" altLang="ru-RU"/>
                        <a:t>: Yes, it’s not hot today. </a:t>
                      </a:r>
                      <a:r>
                        <a:rPr lang="en-US" altLang="ru-RU" sz="1800">
                          <a:sym typeface="+mn-ea"/>
                        </a:rPr>
                        <a:t>I’m thinking of grabbing a coffee at the cafe nearby.</a:t>
                      </a:r>
                      <a:endParaRPr lang="en-US" altLang="ru-RU" sz="1800"/>
                    </a:p>
                    <a:p>
                      <a:pPr>
                        <a:buNone/>
                      </a:pPr>
                      <a:endParaRPr lang="en-US" altLang="ru-RU"/>
                    </a:p>
                  </a:txBody>
                  <a:tcPr/>
                </a:tc>
              </a:tr>
              <a:tr h="1494155">
                <a:tc>
                  <a:txBody>
                    <a:bodyPr/>
                    <a:p>
                      <a:pPr>
                        <a:buNone/>
                      </a:pPr>
                      <a:r>
                        <a:rPr lang="en-US" altLang="ru-RU" b="1"/>
                        <a:t>Person A</a:t>
                      </a:r>
                      <a:r>
                        <a:rPr lang="en-US" altLang="ru-RU"/>
                        <a:t>: (laughs) Okay, let’s grab a cup of coffee together!</a:t>
                      </a:r>
                      <a:endParaRPr lang="en-US" altLang="ru-RU"/>
                    </a:p>
                    <a:p>
                      <a:pPr>
                        <a:buNone/>
                      </a:pPr>
                      <a:endParaRPr lang="en-US" altLang="ru-RU"/>
                    </a:p>
                    <a:p>
                      <a:pPr>
                        <a:buNone/>
                      </a:pPr>
                      <a:r>
                        <a:rPr lang="en-US" altLang="ru-RU" b="1"/>
                        <a:t>Person B</a:t>
                      </a:r>
                      <a:r>
                        <a:rPr lang="en-US" altLang="ru-RU"/>
                        <a:t>: That’s very kind of you, thank you!</a:t>
                      </a:r>
                      <a:endParaRPr lang="en-US" altLang="ru-RU"/>
                    </a:p>
                  </a:txBody>
                  <a:tcPr/>
                </a:tc>
                <a:tc>
                  <a:txBody>
                    <a:bodyPr/>
                    <a:p>
                      <a:pPr>
                        <a:buNone/>
                      </a:pPr>
                      <a:r>
                        <a:rPr lang="en-US" altLang="ru-RU" b="1"/>
                        <a:t>Person A</a:t>
                      </a:r>
                      <a:r>
                        <a:rPr lang="en-US" altLang="ru-RU"/>
                        <a:t>: (laughs) Ah, good idea! I could use a coffee too. Shall we go together?</a:t>
                      </a:r>
                      <a:endParaRPr lang="en-US" altLang="ru-RU"/>
                    </a:p>
                    <a:p>
                      <a:pPr>
                        <a:buNone/>
                      </a:pPr>
                      <a:r>
                        <a:rPr lang="en-US" altLang="ru-RU" b="1"/>
                        <a:t>Person B</a:t>
                      </a:r>
                      <a:r>
                        <a:rPr lang="en-US" altLang="ru-RU"/>
                        <a:t>: Da, sounds good! Spasibo.</a:t>
                      </a:r>
                      <a:endParaRPr lang="en-US" altLang="ru-RU"/>
                    </a:p>
                  </a:txBody>
                  <a:tcPr/>
                </a:tc>
                <a:tc>
                  <a:txBody>
                    <a:bodyPr/>
                    <a:p>
                      <a:pPr>
                        <a:buNone/>
                      </a:pPr>
                      <a:r>
                        <a:rPr lang="en-US" altLang="ru-RU" b="1"/>
                        <a:t>Person A</a:t>
                      </a:r>
                      <a:r>
                        <a:rPr lang="en-US" altLang="ru-RU"/>
                        <a:t>: (laughs) </a:t>
                      </a:r>
                      <a:r>
                        <a:rPr lang="en-US" altLang="ru-RU" sz="1800">
                          <a:sym typeface="+mn-ea"/>
                        </a:rPr>
                        <a:t>Ah, good idea! I could use a coffee too. Shall we go together?</a:t>
                      </a:r>
                      <a:endParaRPr lang="en-US" altLang="ru-RU" sz="1800"/>
                    </a:p>
                    <a:p>
                      <a:pPr>
                        <a:buNone/>
                      </a:pPr>
                      <a:r>
                        <a:rPr lang="en-US" altLang="ru-RU" sz="1800" b="1">
                          <a:sym typeface="+mn-ea"/>
                        </a:rPr>
                        <a:t>Person B</a:t>
                      </a:r>
                      <a:r>
                        <a:rPr lang="en-US" altLang="ru-RU" sz="1800">
                          <a:sym typeface="+mn-ea"/>
                        </a:rPr>
                        <a:t>: Da, sounds good! Terima kasih!</a:t>
                      </a:r>
                      <a:endParaRPr lang="en-US" altLang="ru-RU"/>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1320165" y="779145"/>
            <a:ext cx="9911080" cy="1245870"/>
          </a:xfrm>
          <a:prstGeom prst="rect">
            <a:avLst/>
          </a:prstGeom>
          <a:noFill/>
        </p:spPr>
        <p:txBody>
          <a:bodyPr wrap="square" rtlCol="0">
            <a:noAutofit/>
          </a:bodyPr>
          <a:p>
            <a:pPr marL="285750" indent="-285750">
              <a:buFont typeface="Wingdings" panose="05000000000000000000" charset="0"/>
              <a:buChar char="q"/>
            </a:pPr>
            <a:r>
              <a:rPr lang="en-US" altLang="en-US" b="1"/>
              <a:t>In Austaralian English</a:t>
            </a:r>
            <a:r>
              <a:rPr lang="en-US" altLang="en-US"/>
              <a:t>, some colloquial expressions are used, such as “G’day” (hello), “how ya going” (how are you), “good on ya” (good for you), “fair dincum” (true, genuine), “ripper” (great), and “flat white” (a type of coffee).</a:t>
            </a:r>
            <a:endParaRPr lang="en-US" altLang="en-US"/>
          </a:p>
        </p:txBody>
      </p:sp>
      <p:pic>
        <p:nvPicPr>
          <p:cNvPr id="3" name="Изображение 2"/>
          <p:cNvPicPr>
            <a:picLocks noChangeAspect="1"/>
          </p:cNvPicPr>
          <p:nvPr/>
        </p:nvPicPr>
        <p:blipFill>
          <a:blip r:embed="rId1"/>
          <a:stretch>
            <a:fillRect/>
          </a:stretch>
        </p:blipFill>
        <p:spPr>
          <a:xfrm>
            <a:off x="3148965" y="1878965"/>
            <a:ext cx="5306060" cy="38068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Таблица 1"/>
          <p:cNvGraphicFramePr/>
          <p:nvPr>
            <p:custDataLst>
              <p:tags r:id="rId1"/>
            </p:custDataLst>
          </p:nvPr>
        </p:nvGraphicFramePr>
        <p:xfrm>
          <a:off x="421005" y="190500"/>
          <a:ext cx="11281410" cy="6183630"/>
        </p:xfrm>
        <a:graphic>
          <a:graphicData uri="http://schemas.openxmlformats.org/drawingml/2006/table">
            <a:tbl>
              <a:tblPr firstRow="1" bandRow="1">
                <a:tableStyleId>{5C22544A-7EE6-4342-B048-85BDC9FD1C3A}</a:tableStyleId>
              </a:tblPr>
              <a:tblGrid>
                <a:gridCol w="3760470"/>
                <a:gridCol w="3760470"/>
                <a:gridCol w="3760470"/>
              </a:tblGrid>
              <a:tr h="1007110">
                <a:tc>
                  <a:txBody>
                    <a:bodyPr/>
                    <a:p>
                      <a:pPr algn="ctr">
                        <a:buNone/>
                      </a:pPr>
                      <a:r>
                        <a:rPr lang="en-US" altLang="ru-RU" sz="3200"/>
                        <a:t>British English</a:t>
                      </a:r>
                      <a:endParaRPr lang="en-US" altLang="ru-RU" sz="3200"/>
                    </a:p>
                  </a:txBody>
                  <a:tcPr/>
                </a:tc>
                <a:tc>
                  <a:txBody>
                    <a:bodyPr/>
                    <a:p>
                      <a:pPr algn="ctr">
                        <a:buNone/>
                      </a:pPr>
                      <a:r>
                        <a:rPr lang="en-US" altLang="ru-RU" sz="3200"/>
                        <a:t>American English</a:t>
                      </a:r>
                      <a:endParaRPr lang="en-US" altLang="ru-RU" sz="3200"/>
                    </a:p>
                  </a:txBody>
                  <a:tcPr/>
                </a:tc>
                <a:tc>
                  <a:txBody>
                    <a:bodyPr/>
                    <a:p>
                      <a:pPr algn="ctr">
                        <a:buNone/>
                      </a:pPr>
                      <a:r>
                        <a:rPr lang="en-US" altLang="ru-RU" sz="3200"/>
                        <a:t>Australian English</a:t>
                      </a:r>
                      <a:endParaRPr lang="en-US" altLang="ru-RU" sz="3200"/>
                    </a:p>
                  </a:txBody>
                  <a:tcPr/>
                </a:tc>
              </a:tr>
              <a:tr h="1725295">
                <a:tc>
                  <a:txBody>
                    <a:bodyPr/>
                    <a:p>
                      <a:pPr>
                        <a:buNone/>
                      </a:pPr>
                      <a:r>
                        <a:rPr lang="en-US" altLang="ru-RU" b="1"/>
                        <a:t>Person A</a:t>
                      </a:r>
                      <a:r>
                        <a:rPr lang="en-US" altLang="ru-RU"/>
                        <a:t>: Good morning, how are you today?</a:t>
                      </a:r>
                      <a:endParaRPr lang="en-US" altLang="ru-RU"/>
                    </a:p>
                    <a:p>
                      <a:pPr>
                        <a:buNone/>
                      </a:pPr>
                      <a:endParaRPr lang="en-US" altLang="ru-RU"/>
                    </a:p>
                    <a:p>
                      <a:pPr>
                        <a:buNone/>
                      </a:pPr>
                      <a:r>
                        <a:rPr lang="en-US" altLang="ru-RU" b="1"/>
                        <a:t>Person B</a:t>
                      </a:r>
                      <a:r>
                        <a:rPr lang="en-US" altLang="ru-RU"/>
                        <a:t>: Good morning! I’m feeling quite well, thank you. How about you?</a:t>
                      </a:r>
                      <a:endParaRPr lang="en-US" altLang="ru-RU"/>
                    </a:p>
                  </a:txBody>
                  <a:tcPr/>
                </a:tc>
                <a:tc>
                  <a:txBody>
                    <a:bodyPr/>
                    <a:p>
                      <a:pPr>
                        <a:buNone/>
                      </a:pPr>
                      <a:r>
                        <a:rPr lang="en-US" altLang="ru-RU" b="1"/>
                        <a:t>Person A</a:t>
                      </a:r>
                      <a:r>
                        <a:rPr lang="en-US" altLang="ru-RU"/>
                        <a:t>: Good morning, how’s it going?</a:t>
                      </a:r>
                      <a:endParaRPr lang="en-US" altLang="ru-RU"/>
                    </a:p>
                    <a:p>
                      <a:pPr>
                        <a:buNone/>
                      </a:pPr>
                      <a:endParaRPr lang="en-US" altLang="ru-RU"/>
                    </a:p>
                    <a:p>
                      <a:pPr>
                        <a:buNone/>
                      </a:pPr>
                      <a:r>
                        <a:rPr lang="en-US" altLang="ru-RU" b="1"/>
                        <a:t>Person B</a:t>
                      </a:r>
                      <a:r>
                        <a:rPr lang="en-US" altLang="ru-RU"/>
                        <a:t>: Good morning! I’m doing great, thanks. How about you?</a:t>
                      </a:r>
                      <a:endParaRPr lang="en-US" altLang="ru-RU"/>
                    </a:p>
                  </a:txBody>
                  <a:tcPr/>
                </a:tc>
                <a:tc>
                  <a:txBody>
                    <a:bodyPr/>
                    <a:p>
                      <a:pPr>
                        <a:buNone/>
                      </a:pPr>
                      <a:r>
                        <a:rPr lang="en-US" altLang="ru-RU" b="1"/>
                        <a:t>Person A</a:t>
                      </a:r>
                      <a:r>
                        <a:rPr lang="en-US" altLang="ru-RU"/>
                        <a:t>: G’day, how ya going?</a:t>
                      </a:r>
                      <a:endParaRPr lang="en-US" altLang="ru-RU"/>
                    </a:p>
                    <a:p>
                      <a:pPr>
                        <a:buNone/>
                      </a:pPr>
                      <a:endParaRPr lang="en-US" altLang="ru-RU"/>
                    </a:p>
                    <a:p>
                      <a:pPr>
                        <a:buNone/>
                      </a:pPr>
                      <a:endParaRPr lang="en-US" altLang="ru-RU"/>
                    </a:p>
                    <a:p>
                      <a:pPr>
                        <a:buNone/>
                      </a:pPr>
                      <a:r>
                        <a:rPr lang="en-US" altLang="ru-RU" b="1"/>
                        <a:t>Person B</a:t>
                      </a:r>
                      <a:r>
                        <a:rPr lang="en-US" altLang="ru-RU"/>
                        <a:t>: Good on ya, I’m going all right, thanks. How about you?</a:t>
                      </a:r>
                      <a:endParaRPr lang="en-US" altLang="ru-RU"/>
                    </a:p>
                  </a:txBody>
                  <a:tcPr/>
                </a:tc>
              </a:tr>
              <a:tr h="1725930">
                <a:tc>
                  <a:txBody>
                    <a:bodyPr/>
                    <a:p>
                      <a:pPr>
                        <a:buNone/>
                      </a:pPr>
                      <a:r>
                        <a:rPr lang="en-US" altLang="ru-RU" b="1"/>
                        <a:t>Person A</a:t>
                      </a:r>
                      <a:r>
                        <a:rPr lang="en-US" altLang="ru-RU"/>
                        <a:t>: </a:t>
                      </a:r>
                      <a:r>
                        <a:rPr lang="en-US" altLang="ru-RU" b="1"/>
                        <a:t>I’m doing all right, thanks. Lovely day</a:t>
                      </a:r>
                      <a:r>
                        <a:rPr lang="en-US" altLang="ru-RU"/>
                        <a:t>, isn’t it?</a:t>
                      </a:r>
                      <a:endParaRPr lang="en-US" altLang="ru-RU"/>
                    </a:p>
                    <a:p>
                      <a:pPr>
                        <a:buNone/>
                      </a:pPr>
                      <a:endParaRPr lang="en-US" altLang="ru-RU"/>
                    </a:p>
                    <a:p>
                      <a:pPr>
                        <a:buNone/>
                      </a:pPr>
                      <a:r>
                        <a:rPr lang="en-US" altLang="ru-RU" b="1"/>
                        <a:t>Person B</a:t>
                      </a:r>
                      <a:r>
                        <a:rPr lang="en-US" altLang="ru-RU"/>
                        <a:t>: Yes, it is. Although I could do with </a:t>
                      </a:r>
                      <a:r>
                        <a:rPr lang="en-US" altLang="ru-RU" b="1"/>
                        <a:t>a bit more</a:t>
                      </a:r>
                      <a:r>
                        <a:rPr lang="en-US" altLang="ru-RU"/>
                        <a:t> coffee.</a:t>
                      </a:r>
                      <a:endParaRPr lang="en-US" altLang="ru-RU"/>
                    </a:p>
                  </a:txBody>
                  <a:tcPr/>
                </a:tc>
                <a:tc>
                  <a:txBody>
                    <a:bodyPr/>
                    <a:p>
                      <a:pPr>
                        <a:buNone/>
                      </a:pPr>
                      <a:r>
                        <a:rPr lang="en-US" altLang="ru-RU" b="1"/>
                        <a:t>Person A</a:t>
                      </a:r>
                      <a:r>
                        <a:rPr lang="en-US" altLang="ru-RU"/>
                        <a:t>:</a:t>
                      </a:r>
                      <a:r>
                        <a:rPr lang="en-US" altLang="ru-RU" b="1"/>
                        <a:t> I’m doing okay, thanks. Beautiful day, </a:t>
                      </a:r>
                      <a:r>
                        <a:rPr lang="en-US" altLang="ru-RU" b="0"/>
                        <a:t>huh?</a:t>
                      </a:r>
                      <a:endParaRPr lang="en-US" altLang="ru-RU" b="0"/>
                    </a:p>
                    <a:p>
                      <a:pPr>
                        <a:buNone/>
                      </a:pPr>
                      <a:endParaRPr lang="en-US" altLang="ru-RU" b="0"/>
                    </a:p>
                    <a:p>
                      <a:pPr>
                        <a:buNone/>
                      </a:pPr>
                      <a:r>
                        <a:rPr lang="en-US" altLang="ru-RU" b="1"/>
                        <a:t>Person B</a:t>
                      </a:r>
                      <a:r>
                        <a:rPr lang="en-US" altLang="ru-RU" b="0"/>
                        <a:t>: Yeah, it is. Although I could use </a:t>
                      </a:r>
                      <a:r>
                        <a:rPr lang="en-US" altLang="ru-RU" b="1"/>
                        <a:t>a little more</a:t>
                      </a:r>
                      <a:r>
                        <a:rPr lang="en-US" altLang="ru-RU" b="0"/>
                        <a:t> coffee.</a:t>
                      </a:r>
                      <a:endParaRPr lang="en-US" altLang="ru-RU" b="0"/>
                    </a:p>
                  </a:txBody>
                  <a:tcPr/>
                </a:tc>
                <a:tc>
                  <a:txBody>
                    <a:bodyPr/>
                    <a:p>
                      <a:pPr>
                        <a:buNone/>
                      </a:pPr>
                      <a:r>
                        <a:rPr lang="en-US" altLang="ru-RU" b="1"/>
                        <a:t>Person A</a:t>
                      </a:r>
                      <a:r>
                        <a:rPr lang="en-US" altLang="ru-RU"/>
                        <a:t>: I’m not too bad, thanks. </a:t>
                      </a:r>
                      <a:r>
                        <a:rPr lang="en-US" altLang="ru-RU" b="1"/>
                        <a:t>Ripper of a day</a:t>
                      </a:r>
                      <a:r>
                        <a:rPr lang="en-US" altLang="ru-RU"/>
                        <a:t>, isn’t it?</a:t>
                      </a:r>
                      <a:endParaRPr lang="en-US" altLang="ru-RU"/>
                    </a:p>
                    <a:p>
                      <a:pPr>
                        <a:buNone/>
                      </a:pPr>
                      <a:endParaRPr lang="en-US" altLang="ru-RU"/>
                    </a:p>
                    <a:p>
                      <a:pPr>
                        <a:buNone/>
                      </a:pPr>
                      <a:r>
                        <a:rPr lang="en-US" altLang="ru-RU" b="1"/>
                        <a:t>Person B</a:t>
                      </a:r>
                      <a:r>
                        <a:rPr lang="en-US" altLang="ru-RU"/>
                        <a:t>: Fair dinkum, it is. Although I could do</a:t>
                      </a:r>
                      <a:r>
                        <a:rPr lang="en-US" altLang="ru-RU" b="1"/>
                        <a:t> with a flat white</a:t>
                      </a:r>
                      <a:r>
                        <a:rPr lang="en-US" altLang="ru-RU"/>
                        <a:t> to get me going.</a:t>
                      </a:r>
                      <a:endParaRPr lang="en-US" altLang="ru-RU"/>
                    </a:p>
                  </a:txBody>
                  <a:tcPr/>
                </a:tc>
              </a:tr>
              <a:tr h="1725295">
                <a:tc>
                  <a:txBody>
                    <a:bodyPr/>
                    <a:p>
                      <a:pPr>
                        <a:buNone/>
                      </a:pPr>
                      <a:r>
                        <a:rPr lang="en-US" altLang="ru-RU" b="1"/>
                        <a:t>Person A</a:t>
                      </a:r>
                      <a:r>
                        <a:rPr lang="en-US" altLang="ru-RU"/>
                        <a:t>: (laughs) I know the feeling! </a:t>
                      </a:r>
                      <a:r>
                        <a:rPr lang="en-US" altLang="ru-RU" b="1"/>
                        <a:t>Would you like a cup?</a:t>
                      </a:r>
                      <a:endParaRPr lang="en-US" altLang="ru-RU" b="1"/>
                    </a:p>
                    <a:p>
                      <a:pPr>
                        <a:buNone/>
                      </a:pPr>
                      <a:endParaRPr lang="en-US" altLang="ru-RU" b="1"/>
                    </a:p>
                    <a:p>
                      <a:pPr>
                        <a:buNone/>
                      </a:pPr>
                      <a:r>
                        <a:rPr lang="en-US" altLang="ru-RU" b="1"/>
                        <a:t>Person B</a:t>
                      </a:r>
                      <a:r>
                        <a:rPr lang="en-US" altLang="ru-RU"/>
                        <a:t>: </a:t>
                      </a:r>
                      <a:r>
                        <a:rPr lang="en-US" altLang="ru-RU" b="1"/>
                        <a:t>That’s very kind of you, thank you.</a:t>
                      </a:r>
                      <a:endParaRPr lang="en-US" altLang="ru-RU" b="1"/>
                    </a:p>
                  </a:txBody>
                  <a:tcPr/>
                </a:tc>
                <a:tc>
                  <a:txBody>
                    <a:bodyPr/>
                    <a:p>
                      <a:pPr>
                        <a:buNone/>
                      </a:pPr>
                      <a:r>
                        <a:rPr lang="en-US" altLang="ru-RU" b="1"/>
                        <a:t>Person A</a:t>
                      </a:r>
                      <a:r>
                        <a:rPr lang="en-US" altLang="ru-RU"/>
                        <a:t>: (laughs) I hear you! </a:t>
                      </a:r>
                      <a:r>
                        <a:rPr lang="en-US" altLang="ru-RU" b="1"/>
                        <a:t>Want a cup?</a:t>
                      </a:r>
                      <a:endParaRPr lang="en-US" altLang="ru-RU" b="1"/>
                    </a:p>
                    <a:p>
                      <a:pPr>
                        <a:buNone/>
                      </a:pPr>
                      <a:endParaRPr lang="en-US" altLang="ru-RU"/>
                    </a:p>
                    <a:p>
                      <a:pPr>
                        <a:buNone/>
                      </a:pPr>
                      <a:r>
                        <a:rPr lang="en-US" altLang="ru-RU" b="1"/>
                        <a:t>Person B</a:t>
                      </a:r>
                      <a:r>
                        <a:rPr lang="en-US" altLang="ru-RU"/>
                        <a:t>: </a:t>
                      </a:r>
                      <a:r>
                        <a:rPr lang="en-US" altLang="ru-RU" b="1"/>
                        <a:t>That’s really nice of you, thanks.</a:t>
                      </a:r>
                      <a:endParaRPr lang="en-US" altLang="ru-RU" b="1"/>
                    </a:p>
                  </a:txBody>
                  <a:tcPr/>
                </a:tc>
                <a:tc>
                  <a:txBody>
                    <a:bodyPr/>
                    <a:p>
                      <a:pPr>
                        <a:buNone/>
                      </a:pPr>
                      <a:r>
                        <a:rPr lang="en-US" altLang="ru-RU"/>
                        <a:t>Person A: (laughs) No worries, mate! </a:t>
                      </a:r>
                      <a:r>
                        <a:rPr lang="en-US" altLang="ru-RU" b="1"/>
                        <a:t>Want a cuppa?</a:t>
                      </a:r>
                      <a:endParaRPr lang="en-US" altLang="ru-RU" b="1"/>
                    </a:p>
                    <a:p>
                      <a:pPr>
                        <a:buNone/>
                      </a:pPr>
                      <a:endParaRPr lang="en-US" altLang="ru-RU" b="1"/>
                    </a:p>
                    <a:p>
                      <a:pPr>
                        <a:buNone/>
                      </a:pPr>
                      <a:r>
                        <a:rPr lang="en-US" altLang="ru-RU" b="1"/>
                        <a:t>Person B: </a:t>
                      </a:r>
                      <a:r>
                        <a:rPr lang="en-US" altLang="ru-RU" b="1"/>
                        <a:t>Cheers, thanks mate.</a:t>
                      </a:r>
                      <a:endParaRPr lang="en-US" altLang="ru-RU" b="1"/>
                    </a:p>
                  </a:txBody>
                  <a:tcPr/>
                </a:tc>
              </a:tr>
            </a:tbl>
          </a:graphicData>
        </a:graphic>
      </p:graphicFrame>
    </p:spTree>
  </p:cSld>
  <p:clrMapOvr>
    <a:masterClrMapping/>
  </p:clrMapOvr>
</p:sld>
</file>

<file path=ppt/tags/tag1.xml><?xml version="1.0" encoding="utf-8"?>
<p:tagLst xmlns:p="http://schemas.openxmlformats.org/presentationml/2006/main">
  <p:tag name="TABLE_ENDDRAG_ORIGIN_RECT" val="892*470"/>
  <p:tag name="TABLE_ENDDRAG_RECT" val="33*19*892*470"/>
</p:tagLst>
</file>

<file path=ppt/tags/tag2.xml><?xml version="1.0" encoding="utf-8"?>
<p:tagLst xmlns:p="http://schemas.openxmlformats.org/presentationml/2006/main">
  <p:tag name="TABLE_ENDDRAG_ORIGIN_RECT" val="888*486"/>
  <p:tag name="TABLE_ENDDRAG_RECT" val="33*15*888*486"/>
</p:tagLst>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5430</Words>
  <Application>WPS Presentation</Application>
  <PresentationFormat>宽屏</PresentationFormat>
  <Paragraphs>148</Paragraphs>
  <Slides>11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Arial</vt:lpstr>
      <vt:lpstr>SimSun</vt:lpstr>
      <vt:lpstr>Wingdings</vt:lpstr>
      <vt:lpstr>Calibri</vt:lpstr>
      <vt:lpstr>黑体</vt:lpstr>
      <vt:lpstr>Calibri Light</vt:lpstr>
      <vt:lpstr>Times New Roman</vt:lpstr>
      <vt:lpstr>Wingdings</vt:lpstr>
      <vt:lpstr>Microsoft YaHei</vt:lpstr>
      <vt:lpstr>Arial Unicode MS</vt:lpstr>
      <vt:lpstr>Blue Waves</vt:lpstr>
      <vt:lpstr>PowerPoint 演示文稿</vt:lpstr>
      <vt:lpstr>PowerPoint 演示文稿</vt:lpstr>
      <vt:lpstr>PowerPoint 演示文稿</vt:lpstr>
      <vt:lpstr>Виды мотивации изучения иностранного языка</vt:lpstr>
      <vt:lpstr>PowerPoint 演示文稿</vt:lpstr>
      <vt:lpstr>PowerPoint 演示文稿</vt:lpstr>
      <vt:lpstr>PowerPoint 演示文稿</vt:lpstr>
      <vt:lpstr>PowerPoint 演示文稿</vt:lpstr>
      <vt:lpstr>PowerPoint 演示文稿</vt:lpstr>
      <vt:lpstr>«Похвала уму» Константин Бальмонт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79171</cp:lastModifiedBy>
  <cp:revision>6</cp:revision>
  <dcterms:created xsi:type="dcterms:W3CDTF">2024-10-15T14:45:00Z</dcterms:created>
  <dcterms:modified xsi:type="dcterms:W3CDTF">2024-10-17T12:15:04Z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1049-12.2.0.18283</vt:lpwstr>
  </property>
  <property fmtid="{D5CDD505-2E9C-101B-9397-08002B2CF9AE}" pid="3" name="ICV">
    <vt:lpwstr>81275D839FCB430B9A71D7B3601DF9AF_12</vt:lpwstr>
  </property>
</Properties>
</file>