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4112" y="906540"/>
            <a:ext cx="8317800" cy="906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«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Профилактика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девиантного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асоциального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поведения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школьников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: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как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противостоять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буллингу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офлайн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‑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онлайн</a:t>
            </a:r>
            <a:r>
              <a:rPr lang="en-US" alt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‑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среде</a:t>
            </a:r>
            <a:r>
              <a:rPr lang="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»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Буллинг и девиантное поведение угрожают безопасности и психическому здоровью школьников.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700" dirty="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578475" y="4069715"/>
            <a:ext cx="3565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altLang="en-US" b="1"/>
              <a:t>Камалятова Я.Ю., учитель английского языка </a:t>
            </a:r>
            <a:endParaRPr lang="ru-RU" altLang="en-US" b="1"/>
          </a:p>
          <a:p>
            <a:pPr algn="r"/>
            <a:r>
              <a:rPr lang="ru-RU" altLang="en-US" b="1"/>
              <a:t>ГБОУ СОШ №1 г. Нефтегорска</a:t>
            </a:r>
            <a:endParaRPr lang="ru-RU" altLang="en-US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Что такое буллинг и его основные формы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Буллинг — это систематическое унижение одного ученика группой. Существует несколько форм: физический, вербальный, социальный и кибербуллинг. Он ведёт к серьёзным психологическим и социальным последствиям.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Буллинг в цифровом пространстве: конкретные примеры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Травля в школьных чатах и мессенджерах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 классных и школьных чатах часто происходят оскорбления и насмешки, распространяются обидные мемы и игнорируется часть учеников, что усугубляет их социальную изоляцию.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Массовый бойкот и доксинг в интернете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Исключение из групповых чатов как форма бойкота и публикация личных данных без согласия — серьёзные проявления кибербуллинга, наносящие психологическую травму.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Анонимные Telegram-каналы и фейковые аккаунты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Создаются каналы, где размещают уничижительные фото и видео, а также фейковые профили для оскорблений и распространения компромата на учеников.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Представлены четыре типа буллинга с характерными проявлениями и примерами. Особое внимание — растущему кибербуллингу среди подростков.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Основные формы буллинга и примеры проявлений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Кибербуллинг активно развивается и требует особого внимания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Методические рекомендации по профилактике буллинга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Социальные и психологические последствия буллинга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Повышенная тревожность и депрессия часто сопровождают пострадавших, ограничивают их социальное взаимодействие.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Учебная мотивация падает, что приводит к ухудшению успеваемости и нежеланию посещать школу.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Буллинг снижает самооценку жертв, вызывая глубокое чувство неполноценности и неуверенности в себе.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Могут развиваться патологические стратегии поведения, включая социальную изоляцию и нарушения доверия к окружающим.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Диагностика и выявление проблем в классе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Анонимные опросы позволяют выявить скрытые случаи травли и понять эмоциональное состояние учеников, что важно для раннего вмешательства.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Непрерывное наблюдение за микроклиматом класса и регулярные консультации с психологом обеспечивают своевременное обнаружение буллинга.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Алгоритм профилактики буллинга классным руководителем
</a:t>
            </a:r>
            <a:endParaRPr lang="en-US" sz="215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Системный подход к выявлению и предупреждению негативных проявлений среди учеников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Работа с родителями и формирование единой позиции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Проведение родительских собраний помогает выявить признаки буллинга и выстроить сотрудничество школы и семьи.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Памятки для родителей дают рекомендации по наблюдению за изменениями в поведении подростков и своевременному реагированию.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Совместные тренинги способствуют развитию доверительного общения, снижая риск возникновения асоциального поведения.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Системная профилактика буллинга: ключевые задачи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Эффективная профилактика требует постоянного внимания, вовлечения всех участников и формирования культуры эмпатии и ответственности среди детей.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2976</Words>
  <Application>WPS Presentation</Application>
  <PresentationFormat>On-screen Show (16:9)</PresentationFormat>
  <Paragraphs>81</Paragraphs>
  <Slides>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Arial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Яна Камалятова</cp:lastModifiedBy>
  <cp:revision>2</cp:revision>
  <dcterms:created xsi:type="dcterms:W3CDTF">2026-03-10T14:49:00Z</dcterms:created>
  <dcterms:modified xsi:type="dcterms:W3CDTF">2026-03-10T15:50:17Z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2B76FC1E8DAA4207B49B21AE97903ED2_12</vt:lpwstr>
  </property>
  <property fmtid="{D5CDD505-2E9C-101B-9397-08002B2CF9AE}" pid="3" name="KSOProductBuildVer">
    <vt:lpwstr>1049-12.2.0.23196</vt:lpwstr>
  </property>
</Properties>
</file>