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1988840"/>
            <a:ext cx="6336704" cy="1656184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Воспитание математикой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ГБОУ СОШ с. Зуевка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 err="1" smtClean="0">
                <a:solidFill>
                  <a:schemeClr val="tx1"/>
                </a:solidFill>
              </a:rPr>
              <a:t>Воротынцева</a:t>
            </a:r>
            <a:r>
              <a:rPr lang="ru-RU" dirty="0" smtClean="0">
                <a:solidFill>
                  <a:schemeClr val="tx1"/>
                </a:solidFill>
              </a:rPr>
              <a:t> Людмила Анатольевна,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директор, учитель математики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696" y="260648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Окружное методическое объединение учителей математики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070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3"/>
            <a:ext cx="8640960" cy="720079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Воспитательная цель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воспитание личного отношения к изучаемым знаниям и извлечение учениками нравственных ценностей из их содержания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08721"/>
            <a:ext cx="8424936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школьного математического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образования: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dirty="0" smtClean="0"/>
              <a:t>учащиеся </a:t>
            </a:r>
            <a:r>
              <a:rPr lang="ru-RU" sz="2400" dirty="0"/>
              <a:t>приобретут  конкретные математические знания, необходимые для применения в практической деятельности, для изучения смежных дисциплин, для продолжения образования;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dirty="0"/>
              <a:t>интеллектуальное развитие учащихся, сформируются  качества мышления, характерные для математической деятельности и необходимые  человеку для полноценной жизни в обществе;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400" dirty="0"/>
              <a:t>сформируются  представления об идеях и методах математики, о математике как форме описания и методе познания действительности;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/>
              <a:t>сформируются  представления о математике как части общечеловеческой культуры, о значимости математики в развитии человеческой цивилизации и современного общества.</a:t>
            </a: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323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6864" cy="1440160"/>
          </a:xfrm>
        </p:spPr>
        <p:txBody>
          <a:bodyPr>
            <a:normAutofit fontScale="90000"/>
          </a:bodyPr>
          <a:lstStyle/>
          <a:p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Принципы математического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образования:</a:t>
            </a:r>
            <a:b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непрерывность;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преемственность;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400" dirty="0" smtClean="0">
                <a:solidFill>
                  <a:schemeClr val="tx1"/>
                </a:solidFill>
              </a:rPr>
              <a:t>вариативность;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 -  дифференциация.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s://fsd.multiurok.ru/html/2022/05/09/s_62792ce7ea368/phpBuuXJe_Vospitanie-matematikoj_html_7c6603387758fe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72816"/>
            <a:ext cx="5904656" cy="4680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6631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24936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 труде </a:t>
            </a: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людей</a:t>
            </a:r>
            <a:b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663028"/>
            <a:ext cx="842493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Задача: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 Школа  заказала  в швейной мастерской спортивную форму для участников соревнований. Одна швея может выполнить весь заказ за 20 дней, второй для выполнения заказа требуется  этого времени, а третьей – в  раза больше времени, чем второй. За сколько времени выполнят весь заказ три швеи, работая совместно?</a:t>
            </a:r>
          </a:p>
          <a:p>
            <a:pPr algn="just"/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Задача: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Два тракториста  вспахали поле за 6 часов. Первый тракторист, работая один, вспахал бы поле за 15 часов. За сколько времени вспахал бы это поле второй тракторист, работая один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экологического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содержания</a:t>
            </a:r>
          </a:p>
          <a:p>
            <a:pPr algn="just"/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Задача</a:t>
            </a:r>
            <a:r>
              <a:rPr lang="ru-RU" sz="2000" b="1" i="1" u="sng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Весной очистка свалки была закончена за три дня. В первый день очистили 35% всей площади, во второй 33%, а в третьей день остальную. Найдите площадь участка свалки, если в третий день очистили на 0,6 га меньше, чем в первый?</a:t>
            </a:r>
          </a:p>
          <a:p>
            <a:pPr algn="just"/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Задача: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селе Зуевка ежегодно вырубают и загрязняют большие площади лесозащитной полосы. В 2022 году вырубили свыше 300 кв. кубометров леса. Из них загрязнили – 280 гектаров лесозащитной полосы. Какой процент лесозащитной полосы составляют загрязнённые?</a:t>
            </a:r>
          </a:p>
          <a:p>
            <a:pPr algn="ctr"/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626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7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Задачи, составленные на краеведческом материале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836713"/>
            <a:ext cx="856895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u="sng" dirty="0"/>
              <a:t>Задача</a:t>
            </a:r>
            <a:r>
              <a:rPr lang="ru-RU" b="1" i="1" u="sng" dirty="0" smtClean="0"/>
              <a:t>: 1.</a:t>
            </a:r>
            <a:r>
              <a:rPr lang="ru-RU" dirty="0"/>
              <a:t>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Село Зуевка основано в  1703 году. Сколько лет Зуевке  сейчас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 связи обучения с жизнью, об учебном труде учащихся и их общественно-полезных делах. </a:t>
            </a:r>
          </a:p>
          <a:p>
            <a:r>
              <a:rPr lang="ru-RU" b="1" i="1" u="sng" dirty="0">
                <a:latin typeface="Times New Roman" pitchFamily="18" charset="0"/>
                <a:cs typeface="Times New Roman" pitchFamily="18" charset="0"/>
              </a:rPr>
              <a:t>Задача:</a:t>
            </a:r>
            <a:r>
              <a:rPr lang="ru-RU" dirty="0"/>
              <a:t> </a:t>
            </a:r>
            <a:r>
              <a:rPr lang="ru-RU" dirty="0" smtClean="0"/>
              <a:t>1. Учащиеся </a:t>
            </a:r>
            <a:r>
              <a:rPr lang="ru-RU" dirty="0"/>
              <a:t>6-8-х классов помогали в уборке урожая. Весь собранный урожай совхоз подарил воспитанникам детского дома «Аистёнок». Данные представлены в таблице:</a:t>
            </a:r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437106"/>
              </p:ext>
            </p:extLst>
          </p:nvPr>
        </p:nvGraphicFramePr>
        <p:xfrm>
          <a:off x="1115616" y="3133476"/>
          <a:ext cx="6768752" cy="10156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0518"/>
                <a:gridCol w="1703858"/>
                <a:gridCol w="1692188"/>
                <a:gridCol w="1692188"/>
              </a:tblGrid>
              <a:tr h="253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Картофель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Морковь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Свекла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</a:tr>
              <a:tr h="253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6»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230 кг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95 кг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50 кг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</a:tr>
              <a:tr h="253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210 кг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60 кг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55 кг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</a:tr>
              <a:tr h="253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8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205 кг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effectLst/>
                        </a:rPr>
                        <a:t>75 кг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effectLst/>
                        </a:rPr>
                        <a:t>45 кг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07504" y="4221088"/>
            <a:ext cx="84249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Сколько кг урожая было собрано учащимися?</a:t>
            </a:r>
          </a:p>
          <a:p>
            <a:pPr algn="just"/>
            <a:r>
              <a:rPr lang="ru-RU" dirty="0"/>
              <a:t>Какой класс собрал больше урожая</a:t>
            </a:r>
            <a:r>
              <a:rPr lang="ru-RU" dirty="0" smtClean="0"/>
              <a:t>?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Наша школа с 2021 года принимает  участие в Акции по сбору макулатуры. На эту тематику дети также  составили  задачи. Среди вопросов к таким задачам были:</a:t>
            </a:r>
          </a:p>
          <a:p>
            <a:pPr lvl="0" algn="just"/>
            <a:r>
              <a:rPr lang="ru-RU" dirty="0"/>
              <a:t>Сколько двухтонных машин понадобится, чтобы увести всю макулатуру?</a:t>
            </a:r>
          </a:p>
          <a:p>
            <a:pPr lvl="0" algn="just"/>
            <a:r>
              <a:rPr lang="ru-RU" dirty="0"/>
              <a:t>Какой  класс собрал больше всех  и на сколько?</a:t>
            </a:r>
          </a:p>
          <a:p>
            <a:pPr lvl="0" algn="just"/>
            <a:r>
              <a:rPr lang="ru-RU" dirty="0"/>
              <a:t>Сколько деревьев сохранили дети нашей школы?</a:t>
            </a:r>
          </a:p>
        </p:txBody>
      </p:sp>
    </p:spTree>
    <p:extLst>
      <p:ext uri="{BB962C8B-B14F-4D97-AF65-F5344CB8AC3E}">
        <p14:creationId xmlns:p14="http://schemas.microsoft.com/office/powerpoint/2010/main" val="411500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32655"/>
            <a:ext cx="8568952" cy="1021179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6632"/>
            <a:ext cx="8208912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/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о связи обучения с жизнью, об учебном труде учащихся и их общественно-полезных делах. 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Задача: 1</a:t>
            </a:r>
            <a:r>
              <a:rPr lang="ru-RU" dirty="0" smtClean="0"/>
              <a:t>. Сколько </a:t>
            </a:r>
            <a:r>
              <a:rPr lang="ru-RU" dirty="0"/>
              <a:t>двухтонных машин понадобится, чтобы увести всю макулатуру?</a:t>
            </a:r>
          </a:p>
          <a:p>
            <a:pPr lvl="0" algn="just"/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Задача:  2. </a:t>
            </a:r>
            <a:r>
              <a:rPr lang="ru-RU" dirty="0" smtClean="0"/>
              <a:t>Какой  </a:t>
            </a:r>
            <a:r>
              <a:rPr lang="ru-RU" dirty="0"/>
              <a:t>класс собрал больше всех  и на сколько?</a:t>
            </a:r>
          </a:p>
          <a:p>
            <a:pPr lvl="0" algn="just"/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Задача: 3. </a:t>
            </a:r>
            <a:r>
              <a:rPr lang="ru-RU" dirty="0" smtClean="0"/>
              <a:t>Сколько </a:t>
            </a:r>
            <a:r>
              <a:rPr lang="ru-RU" dirty="0"/>
              <a:t>деревьев сохранили дети нашей школы?</a:t>
            </a:r>
            <a:endParaRPr lang="ru-RU" dirty="0"/>
          </a:p>
        </p:txBody>
      </p:sp>
      <p:pic>
        <p:nvPicPr>
          <p:cNvPr id="2052" name="Picture 4" descr="https://avatars.mds.yandex.net/i?id=7e2881b34a8a3fd5aa70b27f691d50fa46cb94c6-9852755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780928"/>
            <a:ext cx="5472608" cy="3443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2653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84976" cy="108012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формирования у школьников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чувства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высокой ответственности,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бережного отношения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народному добру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48064" y="11247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309410"/>
            <a:ext cx="828091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u="sng" dirty="0">
                <a:latin typeface="Times New Roman" pitchFamily="18" charset="0"/>
                <a:cs typeface="Times New Roman" pitchFamily="18" charset="0"/>
              </a:rPr>
              <a:t>Задача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: 1.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одни сутки через неплотно закрытый кран со струёй толщиной в спичку теряется 400 литров воды. Сколько восьмилитровых вёдер попусту вытекает из этого крана за месяц?</a:t>
            </a:r>
          </a:p>
          <a:p>
            <a:pPr algn="just"/>
            <a:r>
              <a:rPr lang="ru-RU" sz="2000" b="1" i="1" u="sng" dirty="0">
                <a:latin typeface="Times New Roman" pitchFamily="18" charset="0"/>
                <a:cs typeface="Times New Roman" pitchFamily="18" charset="0"/>
              </a:rPr>
              <a:t>Задача: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При обработке детали из отливки массой 40 кг в отходы ушло 3,2 кг. Какой процент составляет масса детали от массы отливки?</a:t>
            </a:r>
          </a:p>
          <a:p>
            <a:pPr algn="just"/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Задача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 сортировке зерна из 1750 кг в отходы ушло 105 кг. Какой процент зерна остался?</a:t>
            </a: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Задачи, способствующие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военно-патриотическому воспитанию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школьников</a:t>
            </a:r>
          </a:p>
          <a:p>
            <a:pPr algn="just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Задача:1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Максимальная скорость советского истребителя военного времени «ЯК-3» 720 км/ч, а немецкого истребителя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Мессершмидт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109» на 120 км/ч меньше скорости «ЯК-3» и на 30 км/ч больше истребителя «Фоке-Вульф-190-А». Найдите скорости немецких истребителей и сравните их со скоростью «ЯК-3». </a:t>
            </a:r>
          </a:p>
          <a:p>
            <a:r>
              <a:rPr lang="ru-RU" sz="2400" dirty="0" smtClean="0"/>
              <a:t> </a:t>
            </a:r>
            <a:endParaRPr lang="ru-RU" sz="2400" dirty="0"/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773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Задачи, способствующие военно-патриотическому воспитанию школьников</a:t>
            </a:r>
            <a:b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268760"/>
            <a:ext cx="83529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Задача:1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Максимальная скорость советского истребителя военного времени «ЯК-3» 720 км/ч, а немецкого истребителя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Мессершмидт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109» на 120 км/ч меньше скорости «ЯК-3» и на 30 км/ч больше истребителя «Фоке-Вульф-190-А». Найдите скорости немецких истребителей и сравните их со скоростью «ЯК-3».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s://avatars.mds.yandex.net/i?id=30f82e61b4396047b6f67efde81fc7e1b4e59041-5234951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70296"/>
            <a:ext cx="4968552" cy="3548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2599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066130"/>
          </a:xfrm>
        </p:spPr>
        <p:txBody>
          <a:bodyPr>
            <a:normAutofit fontScale="90000"/>
          </a:bodyPr>
          <a:lstStyle/>
          <a:p>
            <a:r>
              <a:rPr lang="ru-RU" sz="27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 Люди, поверьте мне, не рождаются, а формируются</a:t>
            </a:r>
            <a:r>
              <a:rPr lang="ru-RU" sz="2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2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>                                         </a:t>
            </a:r>
            <a:r>
              <a:rPr lang="ru-RU" dirty="0" smtClean="0">
                <a:solidFill>
                  <a:schemeClr val="tx1"/>
                </a:solidFill>
              </a:rPr>
              <a:t>Э. </a:t>
            </a:r>
            <a:r>
              <a:rPr lang="ru-RU" dirty="0" err="1" smtClean="0">
                <a:solidFill>
                  <a:schemeClr val="tx1"/>
                </a:solidFill>
              </a:rPr>
              <a:t>Роттердамский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098" name="Picture 2" descr="Портрет Эразма Роттердамского кисти Гольбейна из собрания замка Лонгфорд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31712"/>
            <a:ext cx="2609850" cy="369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5967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344</TotalTime>
  <Words>212</Words>
  <Application>Microsoft Office PowerPoint</Application>
  <PresentationFormat>Экран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Воспитание математикой</vt:lpstr>
      <vt:lpstr>      Воспитательная цель - это воспитание личного отношения к изучаемым знаниям и извлечение учениками нравственных ценностей из их содержания</vt:lpstr>
      <vt:lpstr>Принципы математического образования:   - непрерывность;   - преемственность;   - вариативность;  -  дифференциация. </vt:lpstr>
      <vt:lpstr>              Задачи о труде людей  </vt:lpstr>
      <vt:lpstr>Задачи, составленные на краеведческом материале</vt:lpstr>
      <vt:lpstr>Презентация PowerPoint</vt:lpstr>
      <vt:lpstr>задачи формирования у школьников  чувства высокой ответственности, бережного отношения к народному добру. </vt:lpstr>
      <vt:lpstr>Задачи, способствующие военно-патриотическому воспитанию школьников </vt:lpstr>
      <vt:lpstr>« Люди, поверьте мне, не рождаются, а формируются»                                          Э. Роттердамский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Воспитание математикой</dc:title>
  <dc:creator>USER</dc:creator>
  <cp:lastModifiedBy>USER</cp:lastModifiedBy>
  <cp:revision>8</cp:revision>
  <dcterms:created xsi:type="dcterms:W3CDTF">2024-08-26T09:41:34Z</dcterms:created>
  <dcterms:modified xsi:type="dcterms:W3CDTF">2024-08-26T15:36:59Z</dcterms:modified>
</cp:coreProperties>
</file>