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2" r:id="rId2"/>
    <p:sldId id="257" r:id="rId3"/>
    <p:sldId id="270" r:id="rId4"/>
    <p:sldId id="261" r:id="rId5"/>
    <p:sldId id="274" r:id="rId6"/>
    <p:sldId id="279" r:id="rId7"/>
    <p:sldId id="275" r:id="rId8"/>
    <p:sldId id="271" r:id="rId9"/>
    <p:sldId id="277" r:id="rId10"/>
    <p:sldId id="280" r:id="rId11"/>
    <p:sldId id="281" r:id="rId12"/>
    <p:sldId id="272" r:id="rId1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06" autoAdjust="0"/>
  </p:normalViewPr>
  <p:slideViewPr>
    <p:cSldViewPr snapToGrid="0">
      <p:cViewPr varScale="1">
        <p:scale>
          <a:sx n="113" d="100"/>
          <a:sy n="113" d="100"/>
        </p:scale>
        <p:origin x="372" y="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5F8B024-5D62-4644-A45F-CE22E2B14DF2}" type="datetime1">
              <a:rPr lang="ru-RU" smtClean="0"/>
              <a:t>15.05.2025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98501B-77B5-4365-9881-C6E19A3C1E4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2D503-C93A-4B9F-B33D-A02F8025E098}" type="datetime1">
              <a:rPr lang="ru-RU" smtClean="0"/>
              <a:pPr/>
              <a:t>15.05.2025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8BD8E7-1312-41F3-99C4-6DA5AF891969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379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5595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2121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362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6668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4501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464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125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84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7103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3050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1939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</p:spPr>
        <p:txBody>
          <a:bodyPr rtlCol="0"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rtlCol="0"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6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54AFD0-002F-45DA-AC56-FBB26B710A6C}" type="datetime1">
              <a:rPr lang="ru-RU" noProof="0" smtClean="0"/>
              <a:t>15.05.2025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00846C-E0CD-48AC-BF46-58816D3205F0}" type="datetime1">
              <a:rPr lang="ru-RU" noProof="0" smtClean="0"/>
              <a:t>15.05.2025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с рисункам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9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4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6374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BA994C-0A68-4F64-BDAE-B675475366AA}" type="datetime1">
              <a:rPr lang="ru-RU" noProof="0" smtClean="0"/>
              <a:t>15.05.2025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B90051-B0A1-488B-A3B4-8D15CA6D5AAE}" type="datetime1">
              <a:rPr lang="ru-RU" noProof="0" smtClean="0"/>
              <a:t>15.05.2025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7DE9B7-D70E-414D-98EC-FF5CEC2FC761}" type="datetime1">
              <a:rPr lang="ru-RU" noProof="0" smtClean="0"/>
              <a:t>15.05.2025</a:t>
            </a:fld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350200-3392-431B-A64D-FCB9FCA2AA58}" type="datetime1">
              <a:rPr lang="ru-RU" noProof="0" smtClean="0"/>
              <a:t>15.05.2025</a:t>
            </a:fld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rtlCol="0" anchor="b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2CF755-E898-4F1E-8647-A0EB71EBF828}" type="datetime1">
              <a:rPr lang="ru-RU" noProof="0" smtClean="0"/>
              <a:t>15.05.2025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rtl="0"/>
            <a:fld id="{A63F1305-4BDC-496D-90D6-7537DB313448}" type="datetime1">
              <a:rPr lang="ru-RU" noProof="0" smtClean="0"/>
              <a:t>15.05.2025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4832227"/>
            <a:ext cx="11125200" cy="914400"/>
          </a:xfrm>
        </p:spPr>
        <p:txBody>
          <a:bodyPr rtlCol="0"/>
          <a:lstStyle/>
          <a:p>
            <a:pPr rtl="0"/>
            <a:r>
              <a:rPr lang="ru-RU" b="1" dirty="0" smtClean="0"/>
              <a:t>Этапы развития тэг-регби в школе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5833118"/>
            <a:ext cx="11125200" cy="1024882"/>
          </a:xfrm>
        </p:spPr>
        <p:txBody>
          <a:bodyPr rtlCol="0">
            <a:normAutofit/>
          </a:bodyPr>
          <a:lstStyle/>
          <a:p>
            <a:pPr algn="r"/>
            <a:r>
              <a:rPr lang="ru-RU" b="1" dirty="0"/>
              <a:t>подготовил учитель физической культуры </a:t>
            </a:r>
            <a:endParaRPr lang="ru-RU" dirty="0"/>
          </a:p>
          <a:p>
            <a:pPr algn="r"/>
            <a:r>
              <a:rPr lang="ru-RU" b="1" dirty="0"/>
              <a:t>ГБОУ СОШ №2 «ОЦ» с. Борское</a:t>
            </a:r>
            <a:endParaRPr lang="ru-RU" dirty="0"/>
          </a:p>
          <a:p>
            <a:pPr algn="r"/>
            <a:r>
              <a:rPr lang="ru-RU" b="1" dirty="0"/>
              <a:t>Евменов Семён Юрьевич</a:t>
            </a:r>
            <a:endParaRPr lang="ru-RU" dirty="0">
              <a:effectLst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0" r="23460"/>
          <a:stretch>
            <a:fillRect/>
          </a:stretch>
        </p:blipFill>
        <p:spPr>
          <a:xfrm rot="5400000">
            <a:off x="7807252" y="359498"/>
            <a:ext cx="4745975" cy="4023519"/>
          </a:xfrm>
          <a:ln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Grp="1" noChangeAspect="1"/>
          </p:cNvPicPr>
          <p:nvPr>
            <p:ph type="pic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8" r="18208"/>
          <a:stretch>
            <a:fillRect/>
          </a:stretch>
        </p:blipFill>
        <p:spPr>
          <a:xfrm>
            <a:off x="4084320" y="1"/>
            <a:ext cx="4023360" cy="4745736"/>
          </a:xfrm>
          <a:ln>
            <a:solidFill>
              <a:schemeClr val="accent1"/>
            </a:solidFill>
          </a:ln>
        </p:spPr>
      </p:pic>
      <p:pic>
        <p:nvPicPr>
          <p:cNvPr id="14" name="Рисунок 13"/>
          <p:cNvPicPr>
            <a:picLocks noGrp="1" noChangeAspect="1"/>
          </p:cNvPicPr>
          <p:nvPr>
            <p:ph type="pic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" r="7526"/>
          <a:stretch>
            <a:fillRect/>
          </a:stretch>
        </p:blipFill>
        <p:spPr>
          <a:ln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2538246" y="78830"/>
            <a:ext cx="7866993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Юго-Восточное управление министерство образования Самарской области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ГБОУ СОШ №2 «ОЦ» с. Борское</a:t>
            </a:r>
          </a:p>
        </p:txBody>
      </p:sp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403024" y="0"/>
            <a:ext cx="3626069" cy="723425"/>
          </a:xfrm>
        </p:spPr>
        <p:txBody>
          <a:bodyPr rtlCol="0">
            <a:normAutofit fontScale="90000"/>
          </a:bodyPr>
          <a:lstStyle/>
          <a:p>
            <a:r>
              <a:rPr lang="ru-RU" b="1" dirty="0" smtClean="0"/>
              <a:t>20 января 2025 года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8403024" y="640485"/>
            <a:ext cx="3736429" cy="5823377"/>
          </a:xfrm>
        </p:spPr>
        <p:txBody>
          <a:bodyPr rtlCol="0">
            <a:noAutofit/>
          </a:bodyPr>
          <a:lstStyle/>
          <a:p>
            <a:pPr marL="45720" indent="0">
              <a:buNone/>
            </a:pPr>
            <a:r>
              <a:rPr lang="ru-RU" sz="2800" dirty="0"/>
              <a:t>На стадионе «Локомотив»  </a:t>
            </a:r>
            <a:r>
              <a:rPr lang="ru-RU" sz="2800" dirty="0" smtClean="0"/>
              <a:t>              г</a:t>
            </a:r>
            <a:r>
              <a:rPr lang="ru-RU" sz="2800" dirty="0"/>
              <a:t>. Самара </a:t>
            </a:r>
            <a:r>
              <a:rPr lang="ru-RU" sz="2800" dirty="0" smtClean="0"/>
              <a:t>собрались более 100 преподавателей на учебно-методический семинар-практикум для учителей </a:t>
            </a:r>
            <a:r>
              <a:rPr lang="ru-RU" sz="2800" dirty="0"/>
              <a:t>физической культуры, </a:t>
            </a:r>
            <a:r>
              <a:rPr lang="ru-RU" sz="2800" dirty="0" smtClean="0"/>
              <a:t>работающих с командами играющими в «Самарской школьной лиге «Тэг-регби».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80"/>
          <a:stretch/>
        </p:blipFill>
        <p:spPr>
          <a:xfrm>
            <a:off x="0" y="2806268"/>
            <a:ext cx="6516414" cy="37837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155" y="0"/>
            <a:ext cx="6978869" cy="3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0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403024" y="-94596"/>
            <a:ext cx="3626069" cy="723425"/>
          </a:xfrm>
        </p:spPr>
        <p:txBody>
          <a:bodyPr rtlCol="0">
            <a:normAutofit fontScale="90000"/>
          </a:bodyPr>
          <a:lstStyle/>
          <a:p>
            <a:r>
              <a:rPr lang="ru-RU" b="1" dirty="0" smtClean="0"/>
              <a:t>10 апреля 2025 года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8213834" y="640486"/>
            <a:ext cx="3925619" cy="2386494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r>
              <a:rPr lang="ru-RU" sz="2800" dirty="0" smtClean="0"/>
              <a:t>1 </a:t>
            </a:r>
            <a:r>
              <a:rPr lang="ru-RU" sz="2800" dirty="0"/>
              <a:t>место на окружных соревнованиях по </a:t>
            </a:r>
            <a:r>
              <a:rPr lang="ru-RU" sz="2800" dirty="0" smtClean="0"/>
              <a:t>      тэг-регби                                  в </a:t>
            </a:r>
            <a:r>
              <a:rPr lang="ru-RU" sz="2800" dirty="0"/>
              <a:t>стенах ФОК «</a:t>
            </a:r>
            <a:r>
              <a:rPr lang="ru-RU" sz="2800" dirty="0" smtClean="0"/>
              <a:t>Факел»                           г</a:t>
            </a:r>
            <a:r>
              <a:rPr lang="ru-RU" sz="2800" dirty="0"/>
              <a:t>. Нефтегорска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0" r="24828"/>
          <a:stretch/>
        </p:blipFill>
        <p:spPr>
          <a:xfrm>
            <a:off x="-1" y="-1"/>
            <a:ext cx="8024649" cy="61307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6" r="24828"/>
          <a:stretch/>
        </p:blipFill>
        <p:spPr>
          <a:xfrm rot="5400000">
            <a:off x="8112224" y="2507771"/>
            <a:ext cx="3986952" cy="416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0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38200" y="2068513"/>
            <a:ext cx="10515600" cy="2240280"/>
          </a:xfrm>
        </p:spPr>
        <p:txBody>
          <a:bodyPr rtlCol="0"/>
          <a:lstStyle/>
          <a:p>
            <a:pPr rtl="0"/>
            <a:r>
              <a:rPr lang="ru-RU" b="1" dirty="0" smtClean="0"/>
              <a:t>18 мая </a:t>
            </a:r>
            <a:br>
              <a:rPr lang="ru-RU" b="1" dirty="0" smtClean="0"/>
            </a:br>
            <a:r>
              <a:rPr lang="ru-RU" b="1" dirty="0" smtClean="0"/>
              <a:t>областные соревнования </a:t>
            </a:r>
            <a:br>
              <a:rPr lang="ru-RU" b="1" dirty="0" smtClean="0"/>
            </a:br>
            <a:r>
              <a:rPr lang="ru-RU" b="1" dirty="0" smtClean="0"/>
              <a:t>по тэг-регби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9639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1834" y="315310"/>
            <a:ext cx="4261945" cy="719302"/>
          </a:xfrm>
        </p:spPr>
        <p:txBody>
          <a:bodyPr rtlCol="0">
            <a:normAutofit/>
          </a:bodyPr>
          <a:lstStyle/>
          <a:p>
            <a:pPr rtl="0"/>
            <a:r>
              <a:rPr lang="ru-RU" b="1" dirty="0" smtClean="0"/>
              <a:t>1 ноября 2023 года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5448" y="1208032"/>
            <a:ext cx="5176345" cy="5271595"/>
          </a:xfrm>
        </p:spPr>
        <p:txBody>
          <a:bodyPr rtlCol="0">
            <a:noAutofit/>
          </a:bodyPr>
          <a:lstStyle/>
          <a:p>
            <a:pPr marL="45720" indent="0">
              <a:buNone/>
            </a:pPr>
            <a:r>
              <a:rPr lang="ru-RU" sz="2800" dirty="0" smtClean="0"/>
              <a:t>Прошёл учебно-методический семинар </a:t>
            </a:r>
            <a:r>
              <a:rPr lang="ru-RU" sz="2800" dirty="0"/>
              <a:t>для учителей физической культуры, работающих с обучающимися 3 – 4 </a:t>
            </a:r>
            <a:r>
              <a:rPr lang="ru-RU" sz="2800" dirty="0" smtClean="0"/>
              <a:t>классов, для </a:t>
            </a:r>
            <a:r>
              <a:rPr lang="ru-RU" sz="2800" dirty="0"/>
              <a:t>подготовки к соревнованиям по тэг-регби среди команд общеобразовательных организаций Самарской области в рамках </a:t>
            </a:r>
            <a:r>
              <a:rPr lang="ru-RU" sz="2800" dirty="0" smtClean="0"/>
              <a:t>проекта «Самарская </a:t>
            </a:r>
            <a:r>
              <a:rPr lang="ru-RU" sz="2800" dirty="0"/>
              <a:t>школьная лига «тэг-регби» в 2023-2024 учебном году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3" t="-229" r="28392" b="4137"/>
          <a:stretch/>
        </p:blipFill>
        <p:spPr>
          <a:xfrm>
            <a:off x="-63064" y="-15766"/>
            <a:ext cx="6605752" cy="66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7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4" y="0"/>
            <a:ext cx="6411507" cy="6589986"/>
          </a:xfrm>
          <a:prstGeom prst="rect">
            <a:avLst/>
          </a:prstGeom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6532375" y="167508"/>
            <a:ext cx="5659625" cy="6422478"/>
          </a:xfrm>
        </p:spPr>
        <p:txBody>
          <a:bodyPr rtlCol="0">
            <a:noAutofit/>
          </a:bodyPr>
          <a:lstStyle/>
          <a:p>
            <a:pPr marL="45720" indent="0">
              <a:buNone/>
            </a:pPr>
            <a:r>
              <a:rPr lang="ru-RU" sz="2800" dirty="0" smtClean="0"/>
              <a:t>Главным спикером семинара был </a:t>
            </a:r>
            <a:r>
              <a:rPr lang="ru-RU" sz="2800" b="1" dirty="0"/>
              <a:t>Виктор Николаевич </a:t>
            </a:r>
            <a:r>
              <a:rPr lang="ru-RU" sz="2800" b="1" dirty="0" smtClean="0"/>
              <a:t>Ковтун</a:t>
            </a:r>
            <a:r>
              <a:rPr lang="ru-RU" sz="2800" dirty="0" smtClean="0"/>
              <a:t> </a:t>
            </a:r>
            <a:r>
              <a:rPr lang="ru-RU" sz="2800" dirty="0"/>
              <a:t>— известный советский и российский </a:t>
            </a:r>
            <a:r>
              <a:rPr lang="ru-RU" sz="2800" dirty="0" smtClean="0"/>
              <a:t>регбист, </a:t>
            </a:r>
            <a:r>
              <a:rPr lang="ru-RU" sz="2800" dirty="0"/>
              <a:t>мастер спорта СССР, </a:t>
            </a:r>
            <a:r>
              <a:rPr lang="ru-RU" sz="2800" dirty="0" smtClean="0"/>
              <a:t>российский </a:t>
            </a:r>
            <a:r>
              <a:rPr lang="ru-RU" sz="2800" dirty="0"/>
              <a:t>регбийный </a:t>
            </a:r>
            <a:r>
              <a:rPr lang="ru-RU" sz="2800" dirty="0" smtClean="0"/>
              <a:t>тренер. </a:t>
            </a:r>
            <a:r>
              <a:rPr lang="ru-RU" sz="2800" dirty="0"/>
              <a:t>В настоящем: профессиональный </a:t>
            </a:r>
            <a:r>
              <a:rPr lang="ru-RU" sz="2800" dirty="0" err="1"/>
              <a:t>коуч</a:t>
            </a:r>
            <a:r>
              <a:rPr lang="ru-RU" sz="2800" dirty="0"/>
              <a:t> </a:t>
            </a:r>
            <a:r>
              <a:rPr lang="ru-RU" sz="2800" dirty="0" smtClean="0"/>
              <a:t>бизнес-команд. </a:t>
            </a:r>
            <a:r>
              <a:rPr lang="ru-RU" sz="2800" dirty="0"/>
              <a:t>Лицензированный преподаватель </a:t>
            </a:r>
            <a:r>
              <a:rPr lang="ru-RU" sz="2800" dirty="0" err="1"/>
              <a:t>World</a:t>
            </a:r>
            <a:r>
              <a:rPr lang="ru-RU" sz="2800" dirty="0"/>
              <a:t> </a:t>
            </a:r>
            <a:r>
              <a:rPr lang="ru-RU" sz="2800" dirty="0" err="1"/>
              <a:t>Rugby</a:t>
            </a:r>
            <a:r>
              <a:rPr lang="ru-RU" sz="2800" dirty="0"/>
              <a:t>. Директор Международной программы GET INTO RUGBY в России. Основатель тэг-регби в России</a:t>
            </a:r>
            <a:r>
              <a:rPr lang="ru-RU" sz="2800" dirty="0" smtClean="0"/>
              <a:t>. Член рабочей группы по проведению Всероссийских соревнований школьников «Президентские спортивные игры».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145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7893273" y="141890"/>
            <a:ext cx="4261945" cy="719302"/>
          </a:xfrm>
        </p:spPr>
        <p:txBody>
          <a:bodyPr rtlCol="0">
            <a:normAutofit/>
          </a:bodyPr>
          <a:lstStyle/>
          <a:p>
            <a:pPr rtl="0"/>
            <a:r>
              <a:rPr lang="ru-RU" b="1" dirty="0" smtClean="0"/>
              <a:t>26 января 2024 года</a:t>
            </a:r>
            <a:endParaRPr lang="ru-RU" b="1" dirty="0"/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7819702" y="1050384"/>
            <a:ext cx="4382813" cy="5728794"/>
          </a:xfrm>
        </p:spPr>
        <p:txBody>
          <a:bodyPr rtlCol="0">
            <a:noAutofit/>
          </a:bodyPr>
          <a:lstStyle/>
          <a:p>
            <a:pPr marL="45720" indent="0">
              <a:buNone/>
            </a:pPr>
            <a:r>
              <a:rPr lang="ru-RU" sz="2800" dirty="0" smtClean="0"/>
              <a:t>На </a:t>
            </a:r>
            <a:r>
              <a:rPr lang="ru-RU" sz="2800" dirty="0"/>
              <a:t>стадионе «Локомотив</a:t>
            </a:r>
            <a:r>
              <a:rPr lang="ru-RU" sz="2800" dirty="0" smtClean="0"/>
              <a:t>» г. Самара </a:t>
            </a:r>
            <a:r>
              <a:rPr lang="ru-RU" sz="2800" dirty="0"/>
              <a:t>состоялся судейский семинар первого уровня в рамках развития проекта «Самарская школьная лига тэг-регби.» В семинаре приняли участие 66 </a:t>
            </a:r>
            <a:r>
              <a:rPr lang="ru-RU" sz="2800" dirty="0" smtClean="0"/>
              <a:t>учителей </a:t>
            </a:r>
            <a:r>
              <a:rPr lang="ru-RU" sz="2800" dirty="0"/>
              <a:t>физической культуры, которые проходили обучающий семинар «Базовый курс тэг-регби».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"/>
          <a:stretch/>
        </p:blipFill>
        <p:spPr>
          <a:xfrm>
            <a:off x="0" y="2601310"/>
            <a:ext cx="5174226" cy="39926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96" t="-239" r="388" b="239"/>
          <a:stretch/>
        </p:blipFill>
        <p:spPr>
          <a:xfrm>
            <a:off x="2299627" y="-15766"/>
            <a:ext cx="5593646" cy="386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6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90920" y="961704"/>
            <a:ext cx="4485580" cy="600708"/>
          </a:xfrm>
        </p:spPr>
        <p:txBody>
          <a:bodyPr rtlCol="0"/>
          <a:lstStyle/>
          <a:p>
            <a:pPr rtl="0"/>
            <a:r>
              <a:rPr lang="ru-RU" b="1" dirty="0" smtClean="0"/>
              <a:t>19 февраля 2024 года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r="14008"/>
          <a:stretch/>
        </p:blipFill>
        <p:spPr>
          <a:xfrm>
            <a:off x="1" y="2651844"/>
            <a:ext cx="6542689" cy="39460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902" y="0"/>
            <a:ext cx="6531596" cy="3704897"/>
          </a:xfrm>
          <a:prstGeom prst="rect">
            <a:avLst/>
          </a:prstGeom>
        </p:spPr>
      </p:pic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6954346" y="4331576"/>
            <a:ext cx="5234152" cy="1639613"/>
          </a:xfrm>
        </p:spPr>
        <p:txBody>
          <a:bodyPr rtlCol="0">
            <a:noAutofit/>
          </a:bodyPr>
          <a:lstStyle/>
          <a:p>
            <a:pPr marL="45720"/>
            <a:r>
              <a:rPr lang="ru-RU" sz="2800" cap="none" dirty="0" smtClean="0"/>
              <a:t>2 место на окружных соревнованиях по тэг-регби в стенах ФОК «Факел»</a:t>
            </a:r>
          </a:p>
          <a:p>
            <a:pPr marL="45720"/>
            <a:r>
              <a:rPr lang="ru-RU" sz="2800" cap="none" dirty="0" smtClean="0"/>
              <a:t>г. Нефтегорска</a:t>
            </a:r>
            <a:endParaRPr lang="ru-RU" sz="2800" cap="none" dirty="0"/>
          </a:p>
        </p:txBody>
      </p:sp>
    </p:spTree>
    <p:extLst>
      <p:ext uri="{BB962C8B-B14F-4D97-AF65-F5344CB8AC3E}">
        <p14:creationId xmlns:p14="http://schemas.microsoft.com/office/powerpoint/2010/main" val="233693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7893273" y="141890"/>
            <a:ext cx="4261945" cy="719302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b="1" dirty="0" smtClean="0"/>
              <a:t>26-27 марта 2024 года</a:t>
            </a:r>
            <a:endParaRPr lang="ru-RU" b="1" dirty="0"/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7893273" y="1239576"/>
            <a:ext cx="4135818" cy="2985588"/>
          </a:xfrm>
        </p:spPr>
        <p:txBody>
          <a:bodyPr rtlCol="0">
            <a:noAutofit/>
          </a:bodyPr>
          <a:lstStyle/>
          <a:p>
            <a:pPr marL="45720" indent="0">
              <a:buNone/>
            </a:pPr>
            <a:r>
              <a:rPr lang="ru-RU" sz="2800" dirty="0" smtClean="0"/>
              <a:t>На </a:t>
            </a:r>
            <a:r>
              <a:rPr lang="ru-RU" sz="2800" dirty="0"/>
              <a:t>стадионе «Локомотив</a:t>
            </a:r>
            <a:r>
              <a:rPr lang="ru-RU" sz="2800" dirty="0" smtClean="0"/>
              <a:t>» г. Самара снова состоялся двухдневный семинар, но уже в </a:t>
            </a:r>
            <a:r>
              <a:rPr lang="ru-RU" sz="2800" dirty="0"/>
              <a:t>рамках </a:t>
            </a:r>
            <a:r>
              <a:rPr lang="ru-RU" sz="2800" dirty="0" smtClean="0"/>
              <a:t>зонального этапа соревнований по </a:t>
            </a:r>
            <a:r>
              <a:rPr lang="ru-RU" sz="2800" dirty="0"/>
              <a:t>тэг-регби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" t="-239" r="4904" b="239"/>
          <a:stretch/>
        </p:blipFill>
        <p:spPr>
          <a:xfrm>
            <a:off x="-15766" y="0"/>
            <a:ext cx="7851228" cy="658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6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6290" y="777870"/>
            <a:ext cx="4114799" cy="654269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b="1" dirty="0" smtClean="0"/>
              <a:t>10 апреля 2024 года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0009"/>
            <a:ext cx="6598920" cy="43799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79" y="0"/>
            <a:ext cx="5964621" cy="4473466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6863252" y="4711919"/>
            <a:ext cx="5234152" cy="1639613"/>
          </a:xfrm>
          <a:prstGeom prst="rect">
            <a:avLst/>
          </a:prstGeom>
        </p:spPr>
        <p:txBody>
          <a:bodyPr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dirty="0" smtClean="0"/>
              <a:t>3 место на зональных соревнованиях по тэг-регби в стенах ФОК «Факел» г. Нефтегорска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847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8234860" y="409904"/>
            <a:ext cx="4099034" cy="654269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b="1" dirty="0" smtClean="0"/>
              <a:t>27 августа 2024 года 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650016" y="1477394"/>
            <a:ext cx="33107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Заседание ОМО учителей и тренеров-преподавателей физической культуры, ОБЗР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2" r="9985"/>
          <a:stretch/>
        </p:blipFill>
        <p:spPr>
          <a:xfrm>
            <a:off x="-9" y="-3317"/>
            <a:ext cx="8276905" cy="659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55724" y="0"/>
            <a:ext cx="3452648" cy="723425"/>
          </a:xfrm>
        </p:spPr>
        <p:txBody>
          <a:bodyPr rtlCol="0">
            <a:normAutofit fontScale="90000"/>
          </a:bodyPr>
          <a:lstStyle/>
          <a:p>
            <a:r>
              <a:rPr lang="ru-RU" b="1" dirty="0" smtClean="0"/>
              <a:t>14 ноября 2024 года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09"/>
          <a:stretch/>
        </p:blipFill>
        <p:spPr>
          <a:xfrm>
            <a:off x="-8" y="0"/>
            <a:ext cx="7951074" cy="65899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8003635" y="1176511"/>
            <a:ext cx="4135818" cy="3442785"/>
          </a:xfrm>
        </p:spPr>
        <p:txBody>
          <a:bodyPr rtlCol="0">
            <a:noAutofit/>
          </a:bodyPr>
          <a:lstStyle/>
          <a:p>
            <a:pPr marL="45720" indent="0">
              <a:buNone/>
            </a:pPr>
            <a:r>
              <a:rPr lang="ru-RU" sz="2800" dirty="0" smtClean="0"/>
              <a:t>На едином </a:t>
            </a:r>
            <a:r>
              <a:rPr lang="ru-RU" sz="2800" dirty="0"/>
              <a:t>методическом дне </a:t>
            </a:r>
            <a:r>
              <a:rPr lang="ru-RU" sz="2800" dirty="0" smtClean="0"/>
              <a:t>в нашей школе провёл открытый урок: </a:t>
            </a:r>
          </a:p>
          <a:p>
            <a:pPr marL="45720" indent="0">
              <a:buNone/>
            </a:pPr>
            <a:r>
              <a:rPr lang="ru-RU" sz="2800" dirty="0" smtClean="0"/>
              <a:t>«</a:t>
            </a:r>
            <a:r>
              <a:rPr lang="ru-RU" sz="2800" dirty="0"/>
              <a:t>Развитие специальных физических качеств с помощью элементов </a:t>
            </a:r>
            <a:r>
              <a:rPr lang="ru-RU" sz="2800" dirty="0" smtClean="0"/>
              <a:t>тэг-регби»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7898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Здоровье и фитнес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4257_TF02922391.potx" id="{A01CCDD4-86D4-469D-9B92-9533C8D2D88C}" vid="{065B6106-88C3-4925-B0B7-B0F5EEE8E987}"/>
    </a:ext>
  </a:extLst>
</a:theme>
</file>

<file path=ppt/theme/theme2.xml><?xml version="1.0" encoding="utf-8"?>
<a:theme xmlns:a="http://schemas.openxmlformats.org/drawingml/2006/main" name="Тема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о здоровье и фитнесе (широкоэкранный формат)</Template>
  <TotalTime>300</TotalTime>
  <Words>365</Words>
  <Application>Microsoft Office PowerPoint</Application>
  <PresentationFormat>Широкоэкранный</PresentationFormat>
  <Paragraphs>40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Здоровье и фитнес 16x9</vt:lpstr>
      <vt:lpstr>Этапы развития тэг-регби в школе</vt:lpstr>
      <vt:lpstr>1 ноября 2023 года</vt:lpstr>
      <vt:lpstr>Презентация PowerPoint</vt:lpstr>
      <vt:lpstr>26 января 2024 года</vt:lpstr>
      <vt:lpstr>19 февраля 2024 года</vt:lpstr>
      <vt:lpstr>26-27 марта 2024 года</vt:lpstr>
      <vt:lpstr>10 апреля 2024 года</vt:lpstr>
      <vt:lpstr>27 августа 2024 года </vt:lpstr>
      <vt:lpstr>14 ноября 2024 года </vt:lpstr>
      <vt:lpstr>20 января 2025 года </vt:lpstr>
      <vt:lpstr>10 апреля 2025 года </vt:lpstr>
      <vt:lpstr>18 мая  областные соревнования  по тэг-регби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Этапы развития тэг-регби в школе</dc:title>
  <dc:creator>Пользователь Windows</dc:creator>
  <cp:lastModifiedBy>Пользователь Windows</cp:lastModifiedBy>
  <cp:revision>17</cp:revision>
  <dcterms:created xsi:type="dcterms:W3CDTF">2025-05-12T18:18:27Z</dcterms:created>
  <dcterms:modified xsi:type="dcterms:W3CDTF">2025-05-15T16:57:09Z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