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детей с ОВЗ, </a:t>
            </a:r>
            <a:r>
              <a:rPr lang="ru-RU" dirty="0" smtClean="0"/>
              <a:t>прошедших</a:t>
            </a:r>
            <a:r>
              <a:rPr lang="ru-RU" baseline="0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Нефтегорскую</a:t>
            </a:r>
            <a:r>
              <a:rPr lang="ru-RU" dirty="0" smtClean="0"/>
              <a:t> </a:t>
            </a:r>
            <a:r>
              <a:rPr lang="ru-RU" dirty="0"/>
              <a:t>ТПМПК в 2021 году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 с ОВЗ, отсмотренных Нефтегорской ТПМПК в 2021 году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м.р.Алексеевский</c:v>
                </c:pt>
                <c:pt idx="1">
                  <c:v>м.р.Нефтегорский </c:v>
                </c:pt>
                <c:pt idx="2">
                  <c:v>м.р.Борский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135</c:v>
                </c:pt>
                <c:pt idx="1">
                  <c:v>334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925130825919628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 с ОВЗ, прошедших Нефтегорскую ТПМПК в 2022 году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м.р.Алексеевский </c:v>
                </c:pt>
                <c:pt idx="1">
                  <c:v>м.р.Нефтегорский</c:v>
                </c:pt>
                <c:pt idx="2">
                  <c:v>м.р.Борский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331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 с ОВЗ, прошедших Нефтегорскую ТПМПК за 9 месяцев 2023 года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м.р.Алексеевский</c:v>
                </c:pt>
                <c:pt idx="1">
                  <c:v>м.р.Нефтегосркий</c:v>
                </c:pt>
                <c:pt idx="2">
                  <c:v>м.р.Борский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</c:v>
                </c:pt>
                <c:pt idx="1">
                  <c:v>254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A07E6-D632-47ED-96E6-66556BD0A0D6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021AF-93CB-49F1-92AC-3498A3F2E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2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21AF-93CB-49F1-92AC-3498A3F2E68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4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6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8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08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1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2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6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0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3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4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9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8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Министерство социально-демографической и социальной политики Самарской области Государственное казенное учреждение  Самарской области «Центр диагностики и консультирования Самарской области»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Нефтегорское отделение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6472808" cy="22566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«Мониторинг учета рекомендаций ПМПК по созданию условий для обучения и воспитания детей с ОВЗ»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4581128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Докладчик: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заместитель директора  ГКУ СО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ЦДиКСО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Нефтегорскому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отделению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Шапошникова Л.В.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     Декабрь 2023г.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6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Порядок проведения мониторинга и учета рекомендаций ПМПК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4536504" cy="5256584"/>
          </a:xfrm>
        </p:spPr>
      </p:pic>
    </p:spTree>
    <p:extLst>
      <p:ext uri="{BB962C8B-B14F-4D97-AF65-F5344CB8AC3E}">
        <p14:creationId xmlns:p14="http://schemas.microsoft.com/office/powerpoint/2010/main" val="40430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№1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176464" cy="53285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81642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№2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4968552" cy="5328592"/>
          </a:xfrm>
        </p:spPr>
      </p:pic>
    </p:spTree>
    <p:extLst>
      <p:ext uri="{BB962C8B-B14F-4D97-AF65-F5344CB8AC3E}">
        <p14:creationId xmlns:p14="http://schemas.microsoft.com/office/powerpoint/2010/main" val="26937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Психолого-педагогическое представление о выполнении рекомендаций ЦПМПК и ТПМПК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3096344" cy="44644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2060848"/>
            <a:ext cx="338437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Сведения о динамике развития/воспитания/обучения обучающихся (воспитанников) с ОВЗ обследованных специалистами ЦПМПК и ТПМПК (по состоянию на 2019-2020 учебный год)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600400" cy="47525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403244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4482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сотрудничество 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12968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ea typeface="Calibri"/>
                <a:cs typeface="Times New Roman"/>
              </a:rPr>
              <a:t> </a:t>
            </a: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Закон об образовании 2013 – федеральный закон  </a:t>
            </a:r>
            <a:br>
              <a:rPr lang="ru-RU" sz="22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от </a:t>
            </a:r>
            <a:r>
              <a:rPr lang="ru-RU" sz="2200" b="1" dirty="0">
                <a:latin typeface="Times New Roman" pitchFamily="18" charset="0"/>
                <a:ea typeface="Calibri"/>
                <a:cs typeface="Times New Roman" pitchFamily="18" charset="0"/>
              </a:rPr>
              <a:t>29.12.2012 </a:t>
            </a:r>
            <a:r>
              <a:rPr lang="ru-RU" sz="2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ea typeface="Calibri"/>
                <a:cs typeface="Times New Roman" pitchFamily="18" charset="0"/>
              </a:rPr>
              <a:t>№ </a:t>
            </a:r>
            <a:r>
              <a:rPr lang="ru-RU" sz="2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273-ФЗ </a:t>
            </a:r>
            <a:r>
              <a:rPr lang="ru-RU" sz="2200" b="1" dirty="0">
                <a:latin typeface="Times New Roman" pitchFamily="18" charset="0"/>
                <a:ea typeface="Calibri"/>
                <a:cs typeface="Times New Roman" pitchFamily="18" charset="0"/>
              </a:rPr>
              <a:t>«Об образовании в </a:t>
            </a:r>
            <a:r>
              <a:rPr lang="ru-RU" sz="2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Российской Федерации» </a:t>
            </a:r>
            <a:r>
              <a:rPr lang="ru-RU" sz="27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492896"/>
            <a:ext cx="7632848" cy="266429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b="1" i="1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Обучающийся с ограниченными возможностями здоровья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физическое лицо, имеющее недостатки в физическом и (или) психологическом развитии,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подтверждённые психолого-медико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педагогической комиссией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препятствующие получению образования без создания специальных условий.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7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5"/>
            <a:ext cx="7772400" cy="1584176"/>
          </a:xfrm>
        </p:spPr>
        <p:txBody>
          <a:bodyPr>
            <a:normAutofit/>
          </a:bodyPr>
          <a:lstStyle/>
          <a:p>
            <a:pPr>
              <a:lnSpc>
                <a:spcPts val="1650"/>
              </a:lnSpc>
              <a:spcAft>
                <a:spcPts val="100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Специальные условия получения образования д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ля</a:t>
            </a:r>
            <a:r>
              <a:rPr lang="ru-RU" sz="2400" b="1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обучающихся с ОВЗ, имеющих заключение ПМПК включают в себя: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132856"/>
            <a:ext cx="6912768" cy="3528392"/>
          </a:xfrm>
        </p:spPr>
        <p:txBody>
          <a:bodyPr>
            <a:normAutofit/>
          </a:bodyPr>
          <a:lstStyle/>
          <a:p>
            <a:pPr algn="l">
              <a:lnSpc>
                <a:spcPts val="1650"/>
              </a:lnSpc>
              <a:spcAft>
                <a:spcPts val="0"/>
              </a:spcAft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-реализацию адаптированных образовательных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ts val="165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программ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algn="l">
              <a:lnSpc>
                <a:spcPts val="1650"/>
              </a:lnSpc>
              <a:spcAft>
                <a:spcPts val="0"/>
              </a:spcAft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индивидуальный план обучения;</a:t>
            </a:r>
          </a:p>
          <a:p>
            <a:pPr algn="l">
              <a:lnSpc>
                <a:spcPts val="1650"/>
              </a:lnSpc>
              <a:spcAft>
                <a:spcPts val="0"/>
              </a:spcAft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-инклюзивное обучение;</a:t>
            </a:r>
          </a:p>
          <a:p>
            <a:pPr algn="l">
              <a:lnSpc>
                <a:spcPts val="1650"/>
              </a:lnSpc>
              <a:spcAft>
                <a:spcPts val="0"/>
              </a:spcAft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-вариативный набор программ дополнительного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ts val="165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образования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algn="l">
              <a:lnSpc>
                <a:spcPts val="1650"/>
              </a:lnSpc>
              <a:spcAft>
                <a:spcPts val="0"/>
              </a:spcAft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-организацию доступной среды;</a:t>
            </a:r>
          </a:p>
          <a:p>
            <a:pPr algn="l">
              <a:lnSpc>
                <a:spcPts val="1650"/>
              </a:lnSpc>
              <a:spcAft>
                <a:spcPts val="0"/>
              </a:spcAft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-предоставление специальных учебников, пособий,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ts val="165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технических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средств обучения;</a:t>
            </a:r>
          </a:p>
          <a:p>
            <a:pPr algn="l">
              <a:lnSpc>
                <a:spcPts val="1650"/>
              </a:lnSpc>
              <a:spcAft>
                <a:spcPts val="0"/>
              </a:spcAft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-организацию услуг специалистов (психологов,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ts val="165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логопедов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дефектологов,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тьюторов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ассистентов);</a:t>
            </a:r>
          </a:p>
          <a:p>
            <a:pPr algn="l">
              <a:lnSpc>
                <a:spcPts val="1650"/>
              </a:lnSpc>
              <a:spcAft>
                <a:spcPts val="0"/>
              </a:spcAft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-оказание коррекционной помощи.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52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002781"/>
              </p:ext>
            </p:extLst>
          </p:nvPr>
        </p:nvGraphicFramePr>
        <p:xfrm>
          <a:off x="107504" y="620688"/>
          <a:ext cx="8784976" cy="426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3861" y="4509120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Общее количество детей, прошедших ТПМПК в 2021 году составило 987. Из них 481 ребенок с ОВЗ, что составило  48, 75 от числа детей, прошедших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ТПМПК.</a:t>
            </a:r>
          </a:p>
          <a:p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Впервые установлен статус ОВЗ – 121 ребенку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4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29791"/>
              </p:ext>
            </p:extLst>
          </p:nvPr>
        </p:nvGraphicFramePr>
        <p:xfrm>
          <a:off x="503548" y="692696"/>
          <a:ext cx="84249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4797152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Общее количество детей, прошедших ТПМПК в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 составило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910.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них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408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ребенок с ОВЗ, что составило 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44, 8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числа детей, прошедших ТПМПК.</a:t>
            </a:r>
          </a:p>
          <a:p>
            <a:pPr lvl="0"/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Впервые установлен статус ОВЗ – </a:t>
            </a: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162 детям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955581"/>
              </p:ext>
            </p:extLst>
          </p:nvPr>
        </p:nvGraphicFramePr>
        <p:xfrm>
          <a:off x="107504" y="260648"/>
          <a:ext cx="89289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4581128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Общее количество детей, прошедших ТПМПК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9 месяцев 2023 года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составило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729.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них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373 ребенка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ОВЗ, что составило 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51,1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числа детей, прошедших ТПМПК.</a:t>
            </a:r>
          </a:p>
          <a:p>
            <a:pPr lvl="0"/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Впервые установлен статус ОВЗ – </a:t>
            </a: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173 </a:t>
            </a:r>
            <a:r>
              <a:rPr lang="ru-RU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п.12 Положения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о ПМПК, утверждённого Приказом 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Министерства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образования и науки РФ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от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20.09.2013г. № 1082.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п.12-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ПМПК имеет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право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осуществлять мониторинг учёта рекомендаций комиссии по созданию необходимых условий для обучения и воспитания детей в образовательных организациях, а также в семье (с согласия родителей, законных представителей детей).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3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Инструктивно-методические письма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199654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40768"/>
            <a:ext cx="39604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Приказ и положение ГКУ СО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ЦДиКСО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о проведении мониторинга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672408" cy="48245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86620"/>
            <a:ext cx="4032448" cy="49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431</Words>
  <Application>Microsoft Office PowerPoint</Application>
  <PresentationFormat>Экран (4:3)</PresentationFormat>
  <Paragraphs>41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Министерство социально-демографической и социальной политики Самарской области Государственное казенное учреждение  Самарской области «Центр диагностики и консультирования Самарской области»  Нефтегорское отделение </vt:lpstr>
      <vt:lpstr>  Закон об образовании 2013 – федеральный закон   от 29.12.2012  № 273-ФЗ «Об образовании в Российской Федерации»  </vt:lpstr>
      <vt:lpstr>Специальные условия получения образования для обучающихся с ОВЗ, имеющих заключение ПМПК включают в себя:</vt:lpstr>
      <vt:lpstr>Презентация PowerPoint</vt:lpstr>
      <vt:lpstr>Презентация PowerPoint</vt:lpstr>
      <vt:lpstr>Презентация PowerPoint</vt:lpstr>
      <vt:lpstr>п.12 Положения о ПМПК, утверждённого Приказом  Министерства образования и науки РФ  от 20.09.2013г. № 1082. </vt:lpstr>
      <vt:lpstr>Инструктивно-методические письма</vt:lpstr>
      <vt:lpstr>Приказ и положение ГКУ СО «ЦДиКСО» о проведении мониторинга</vt:lpstr>
      <vt:lpstr>Порядок проведения мониторинга и учета рекомендаций ПМПК</vt:lpstr>
      <vt:lpstr>Приложение №1</vt:lpstr>
      <vt:lpstr>Приложение №2</vt:lpstr>
      <vt:lpstr>Психолого-педагогическое представление о выполнении рекомендаций ЦПМПК и ТПМПК</vt:lpstr>
      <vt:lpstr>Сведения о динамике развития/воспитания/обучения обучающихся (воспитанников) с ОВЗ обследованных специалистами ЦПМПК и ТПМПК (по состоянию на 2019-2020 учебный год)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социально-демографической и социальной политики Самарской области Государственное казенное учреждение  Самарской области «Центр диагностики и консультирования Самарской области»  Нефтегорское отделение </dc:title>
  <dc:creator>User</dc:creator>
  <cp:lastModifiedBy>User</cp:lastModifiedBy>
  <cp:revision>11</cp:revision>
  <dcterms:created xsi:type="dcterms:W3CDTF">2023-11-29T06:35:47Z</dcterms:created>
  <dcterms:modified xsi:type="dcterms:W3CDTF">2023-12-01T04:50:47Z</dcterms:modified>
</cp:coreProperties>
</file>