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5" r:id="rId4"/>
    <p:sldId id="258" r:id="rId5"/>
    <p:sldId id="266" r:id="rId6"/>
    <p:sldId id="259" r:id="rId7"/>
    <p:sldId id="261" r:id="rId8"/>
    <p:sldId id="267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8496944" cy="269173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предстоящей учебной деятельности на уроках русского языка               и литературы с включением учащихся                         в определение целей и задач урока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365104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Губанова О.В.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с. Алексеевка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564904"/>
            <a:ext cx="885698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330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заблаговременного определения целей и содержания, методов и форм организации средств в обучении, направленных                    на достижение планируемых результатов.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 t="40306"/>
          <a:stretch/>
        </p:blipFill>
        <p:spPr bwMode="auto">
          <a:xfrm>
            <a:off x="2915816" y="3284984"/>
            <a:ext cx="3314752" cy="33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9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568952" cy="237626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 –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передача знаний, а создание условий для самостоятельного достижения обучающимися личностных, метапредметных и предметных результатов через деятельностный подход.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шаги, которые нужно сделать на пути     к поставленной цели.</a:t>
            </a:r>
          </a:p>
          <a:p>
            <a:pPr marL="0" indent="0" algn="just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20"/>
          <a:stretch/>
        </p:blipFill>
        <p:spPr bwMode="auto">
          <a:xfrm>
            <a:off x="3779912" y="3356992"/>
            <a:ext cx="2736909" cy="329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3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8856984" cy="243651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новых знаний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76470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включения обучающихся                              в планирование</a:t>
            </a:r>
            <a:endParaRPr lang="ru-RU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3459932" cy="345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564904"/>
            <a:ext cx="8856984" cy="243651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целеполагание.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разработке «сценария занятия».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 работы.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вовлечения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деятельность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348880"/>
            <a:ext cx="8856984" cy="243651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 книгой.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рупповая и парная работа.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ворческая работа.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248" y="1201107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организации деятельности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04" y="3573016"/>
            <a:ext cx="45720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41922"/>
            <a:ext cx="8856984" cy="243651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«Верно/Неверно».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«Жокей и лошадь».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ситуационных задач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76470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на этапе актуализации знаний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88" y="3645024"/>
            <a:ext cx="39243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00" y="3356992"/>
            <a:ext cx="38396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6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856984" cy="2436515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Ассоциативный ряд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материалов библиотеки ЦОК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76470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                                                на этапе целеполагания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007494" cy="276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7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7016" y="1772816"/>
            <a:ext cx="8856984" cy="374441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узнал…</a:t>
            </a:r>
          </a:p>
          <a:p>
            <a:pPr algn="just">
              <a:lnSpc>
                <a:spcPct val="16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</a:p>
          <a:p>
            <a:pPr algn="just">
              <a:lnSpc>
                <a:spcPct val="16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приобрел…</a:t>
            </a:r>
          </a:p>
          <a:p>
            <a:pPr algn="just">
              <a:lnSpc>
                <a:spcPct val="16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pPr algn="just">
              <a:lnSpc>
                <a:spcPct val="16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65073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4527282" cy="303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35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156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планирование предстоящей учебной деятельности на уроках русского языка               и литературы с включением учащихся                         в определение целей и задач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предстоящей учебной деятельности на уроках русского языка               и литературы с включением учащихся                         в определение целей и задач урока</dc:title>
  <dc:creator>user</dc:creator>
  <cp:lastModifiedBy>user</cp:lastModifiedBy>
  <cp:revision>13</cp:revision>
  <dcterms:created xsi:type="dcterms:W3CDTF">2026-04-29T04:51:23Z</dcterms:created>
  <dcterms:modified xsi:type="dcterms:W3CDTF">2026-05-05T09:24:05Z</dcterms:modified>
</cp:coreProperties>
</file>