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74" r:id="rId3"/>
    <p:sldId id="275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73" r:id="rId12"/>
    <p:sldId id="267" r:id="rId13"/>
    <p:sldId id="269" r:id="rId14"/>
    <p:sldId id="272" r:id="rId15"/>
    <p:sldId id="270" r:id="rId16"/>
    <p:sldId id="271" r:id="rId17"/>
    <p:sldId id="259" r:id="rId18"/>
    <p:sldId id="276" r:id="rId19"/>
    <p:sldId id="277" r:id="rId20"/>
    <p:sldId id="280" r:id="rId21"/>
    <p:sldId id="279" r:id="rId22"/>
    <p:sldId id="278" r:id="rId23"/>
    <p:sldId id="281" r:id="rId24"/>
    <p:sldId id="282" r:id="rId25"/>
    <p:sldId id="283" r:id="rId26"/>
    <p:sldId id="284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65028D-73CE-4A8B-892C-56692D63B74F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E224B4-D635-43EE-853B-115C10642C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ГИС АСУ РСО ДО учебного плана и расписания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400800" cy="1473200"/>
          </a:xfrm>
        </p:spPr>
        <p:txBody>
          <a:bodyPr/>
          <a:lstStyle/>
          <a:p>
            <a:pPr algn="r"/>
            <a:r>
              <a:rPr lang="ru-RU" dirty="0" smtClean="0"/>
              <a:t>Методист </a:t>
            </a:r>
          </a:p>
          <a:p>
            <a:pPr algn="r"/>
            <a:r>
              <a:rPr lang="ru-RU" dirty="0" smtClean="0"/>
              <a:t>ГБОУ ДПО ЦПК «Нефтегорский РЦ»</a:t>
            </a:r>
          </a:p>
          <a:p>
            <a:pPr algn="r"/>
            <a:r>
              <a:rPr lang="ru-RU" dirty="0" smtClean="0"/>
              <a:t>О.М. Малышева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г</a:t>
            </a:r>
            <a:r>
              <a:rPr lang="ru-RU" dirty="0" err="1" smtClean="0"/>
              <a:t>.Нефтегорск</a:t>
            </a:r>
            <a:r>
              <a:rPr lang="ru-RU" dirty="0" smtClean="0"/>
              <a:t>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691680" y="2446874"/>
            <a:ext cx="2088232" cy="334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79712" y="3248861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7704" y="2889604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1700808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1"/>
            <a:ext cx="6617681" cy="51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070017" y="1124744"/>
            <a:ext cx="15476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72" y="1916831"/>
            <a:ext cx="6965628" cy="531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364502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555776" y="292494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3326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Образовательные области и предметы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971600" y="1772816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9512" y="4581128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" y="38"/>
            <a:ext cx="9125155" cy="710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7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794321"/>
            <a:ext cx="9252520" cy="6873280"/>
            <a:chOff x="0" y="0"/>
            <a:chExt cx="9252520" cy="68732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52520" cy="687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2051720" y="1556792"/>
              <a:ext cx="1152128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3" y="1916832"/>
              <a:ext cx="6195561" cy="495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5436096" y="3436640"/>
              <a:ext cx="720080" cy="2083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626260" y="4149080"/>
              <a:ext cx="521804" cy="2459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020272" y="4653136"/>
              <a:ext cx="72008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2966" y="33265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Учебный 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99108" y="943152"/>
            <a:ext cx="10643320" cy="7378755"/>
            <a:chOff x="0" y="0"/>
            <a:chExt cx="10643320" cy="737875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2051720" y="2420888"/>
              <a:ext cx="115212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772816"/>
              <a:ext cx="7007424" cy="560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5220072" y="3140968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588224" y="3140968"/>
              <a:ext cx="2304256" cy="3244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452320" y="3573016"/>
              <a:ext cx="72008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06216" y="40466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Время занятий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" y="1505"/>
            <a:ext cx="9127938" cy="72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5796136" y="242088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115616" y="162880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23928" y="1628800"/>
            <a:ext cx="28803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2060848"/>
            <a:ext cx="201622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2924944"/>
            <a:ext cx="1440160" cy="51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2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012160" y="1628800"/>
            <a:ext cx="302433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5220072" y="3933056"/>
            <a:ext cx="2736304" cy="1224136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4283514"/>
            <a:ext cx="240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Время звонков с субботы и воскресенья удалить!!!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9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0178"/>
            <a:ext cx="8712968" cy="601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49764" y="2708920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Настройка прав доступа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6" y="0"/>
            <a:ext cx="9126899" cy="730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051720" y="2492896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04248" y="1628800"/>
            <a:ext cx="21602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75"/>
            <a:ext cx="9396536" cy="75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619672" y="1916832"/>
            <a:ext cx="32403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2996952"/>
            <a:ext cx="32403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504" y="170080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802394" y="914431"/>
            <a:ext cx="11635659" cy="7448158"/>
            <a:chOff x="-1836712" y="-12758"/>
            <a:chExt cx="11635659" cy="744815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6712" y="-12758"/>
              <a:ext cx="10980712" cy="687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539552" y="2494549"/>
              <a:ext cx="115212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180012"/>
              <a:ext cx="7819235" cy="625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2123728" y="2674569"/>
              <a:ext cx="792088" cy="3223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5336468" y="3293967"/>
              <a:ext cx="360040" cy="3223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336468" y="2693397"/>
              <a:ext cx="360040" cy="3223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300192" y="3861048"/>
              <a:ext cx="792088" cy="3223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99792" y="3326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Кабинеты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3" y="896232"/>
            <a:ext cx="9252520" cy="722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123728" y="3160132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71976"/>
            <a:ext cx="8861630" cy="708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7596336" y="4509120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706671" y="5157192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8000764" y="5805264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500" y="3186554"/>
            <a:ext cx="151216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выбранную неделю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0" y="2636912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71800" y="3326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Составление расписания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92"/>
            <a:ext cx="9468544" cy="785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195736" y="1916832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644008" y="4725144"/>
            <a:ext cx="316835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9512" y="1844824"/>
            <a:ext cx="86409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" y="-3260"/>
            <a:ext cx="10127432" cy="81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203848" y="1772816"/>
            <a:ext cx="1152128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1520" y="3140968"/>
            <a:ext cx="1152128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" y="5830"/>
            <a:ext cx="10391800" cy="831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267744" y="3645024"/>
            <a:ext cx="23042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9512" y="1916832"/>
            <a:ext cx="1008112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1"/>
            <a:ext cx="9144000" cy="681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2204864"/>
            <a:ext cx="93610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" y="0"/>
            <a:ext cx="9690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" y="0"/>
            <a:ext cx="9183073" cy="73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4449646"/>
            <a:ext cx="3744416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31640" y="692696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522"/>
            <a:ext cx="9134490" cy="685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755576" y="2348880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39652" y="332656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Учебный год и периоды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5616" y="2912724"/>
            <a:ext cx="14401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" y="0"/>
            <a:ext cx="9121580" cy="680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79512" y="2780928"/>
            <a:ext cx="31683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504" y="1628800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2060848"/>
            <a:ext cx="38884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600" y="170080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07"/>
            <a:ext cx="9144000" cy="682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3728" y="1268760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84168" y="1628800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" y="0"/>
            <a:ext cx="9140335" cy="73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043608" y="2996952"/>
            <a:ext cx="12961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1916832"/>
            <a:ext cx="29541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53</Words>
  <Application>Microsoft Office PowerPoint</Application>
  <PresentationFormat>Экран (4:3)</PresentationFormat>
  <Paragraphs>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Создание в ГИС АСУ РСО ДО учебного плана и расписания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Кольченко</dc:creator>
  <cp:lastModifiedBy>Кольченко</cp:lastModifiedBy>
  <cp:revision>40</cp:revision>
  <dcterms:created xsi:type="dcterms:W3CDTF">2016-09-12T10:06:46Z</dcterms:created>
  <dcterms:modified xsi:type="dcterms:W3CDTF">2016-09-15T12:12:39Z</dcterms:modified>
</cp:coreProperties>
</file>