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9" r:id="rId11"/>
    <p:sldId id="300" r:id="rId12"/>
    <p:sldId id="301" r:id="rId13"/>
    <p:sldId id="268" r:id="rId14"/>
    <p:sldId id="302" r:id="rId15"/>
    <p:sldId id="269" r:id="rId16"/>
    <p:sldId id="270" r:id="rId17"/>
    <p:sldId id="303" r:id="rId18"/>
    <p:sldId id="304" r:id="rId19"/>
    <p:sldId id="271" r:id="rId20"/>
    <p:sldId id="272" r:id="rId21"/>
    <p:sldId id="29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BA2C-0499-4320-B9A1-5366E8B7C2F1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EB08-145D-40CF-8A08-87A2CD89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5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BA2C-0499-4320-B9A1-5366E8B7C2F1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EB08-145D-40CF-8A08-87A2CD89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6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BA2C-0499-4320-B9A1-5366E8B7C2F1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EB08-145D-40CF-8A08-87A2CD89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7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BA2C-0499-4320-B9A1-5366E8B7C2F1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EB08-145D-40CF-8A08-87A2CD89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7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BA2C-0499-4320-B9A1-5366E8B7C2F1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EB08-145D-40CF-8A08-87A2CD89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0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BA2C-0499-4320-B9A1-5366E8B7C2F1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EB08-145D-40CF-8A08-87A2CD89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9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BA2C-0499-4320-B9A1-5366E8B7C2F1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EB08-145D-40CF-8A08-87A2CD89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0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BA2C-0499-4320-B9A1-5366E8B7C2F1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EB08-145D-40CF-8A08-87A2CD89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2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BA2C-0499-4320-B9A1-5366E8B7C2F1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EB08-145D-40CF-8A08-87A2CD89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6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BA2C-0499-4320-B9A1-5366E8B7C2F1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EB08-145D-40CF-8A08-87A2CD89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5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BA2C-0499-4320-B9A1-5366E8B7C2F1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EB08-145D-40CF-8A08-87A2CD89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9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ABA2C-0499-4320-B9A1-5366E8B7C2F1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EB08-145D-40CF-8A08-87A2CD89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7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38960" y="1590498"/>
            <a:ext cx="7848872" cy="267605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Познавательное развитие через </a:t>
            </a:r>
            <a:r>
              <a:rPr lang="ru-RU" sz="4000" b="1" dirty="0">
                <a:solidFill>
                  <a:srgbClr val="0070C0"/>
                </a:solidFill>
              </a:rPr>
              <a:t>э</a:t>
            </a:r>
            <a:r>
              <a:rPr lang="ru-RU" sz="4000" b="1" dirty="0" smtClean="0">
                <a:solidFill>
                  <a:srgbClr val="0070C0"/>
                </a:solidFill>
              </a:rPr>
              <a:t>кологическое </a:t>
            </a:r>
            <a:r>
              <a:rPr lang="ru-RU" sz="4000" b="1" dirty="0">
                <a:solidFill>
                  <a:srgbClr val="0070C0"/>
                </a:solidFill>
              </a:rPr>
              <a:t>образование детей дошкольного возраста  в рамках реализации ФГОС дошкольного </a:t>
            </a:r>
            <a:r>
              <a:rPr lang="ru-RU" sz="4000" b="1" dirty="0" smtClean="0">
                <a:solidFill>
                  <a:srgbClr val="0070C0"/>
                </a:solidFill>
              </a:rPr>
              <a:t>образования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1664" y="4725144"/>
            <a:ext cx="6400800" cy="129614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Августовская конференция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Секция работников дошкольного образования Юго-Восточного образовательного округа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12571" y="287384"/>
            <a:ext cx="88958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Новоборского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филиала государственного бюджетного общеобразовательного учреждения Самарской области средняя общеобразовательная школа №2 «Образовательный центр» имени Героя Российской Федерации Немцова Павла Николаевича с. Борское муниципального района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Самарской области – Детский сад п.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Новоборский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1944" y="6093296"/>
            <a:ext cx="1376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Август, 2017 г..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ГОД ЭКОЛОГИИ\ЭКОЛОГИЯ\эмблемы\hysPWREjao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85" y="209007"/>
            <a:ext cx="1685106" cy="1502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78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Экологическая тропа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E:\ГОД ЭКОЛОГИИ\АВГУСТОВСКАЯ КОНФЕРЕНЦИЯКОНФЕРЕНЦИЯ\сад\DSC002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309" y="1306286"/>
            <a:ext cx="4676502" cy="4336867"/>
          </a:xfrm>
          <a:prstGeom prst="rect">
            <a:avLst/>
          </a:prstGeom>
          <a:noFill/>
        </p:spPr>
      </p:pic>
      <p:pic>
        <p:nvPicPr>
          <p:cNvPr id="6147" name="Picture 3" descr="E:\ГОД ЭКОЛОГИИ\АВГУСТОВСКАЯ КОНФЕРЕНЦИЯКОНФЕРЕНЦИЯ\сад\DSC003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338" y="1358536"/>
            <a:ext cx="5303519" cy="4271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87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Экологическая тропа</a:t>
            </a:r>
            <a:endParaRPr lang="ru-RU" sz="3600" dirty="0"/>
          </a:p>
        </p:txBody>
      </p:sp>
      <p:pic>
        <p:nvPicPr>
          <p:cNvPr id="7170" name="Picture 2" descr="E:\ГОД ЭКОЛОГИИ\АВГУСТОВСКАЯ КОНФЕРЕНЦИЯКОНФЕРЕНЦИЯ\сад\DSC002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26" y="1397726"/>
            <a:ext cx="5238205" cy="4049485"/>
          </a:xfrm>
          <a:prstGeom prst="rect">
            <a:avLst/>
          </a:prstGeom>
          <a:noFill/>
        </p:spPr>
      </p:pic>
      <p:pic>
        <p:nvPicPr>
          <p:cNvPr id="7171" name="Picture 3" descr="E:\ГОД ЭКОЛОГИИ\АВГУСТОВСКАЯ КОНФЕРЕНЦИЯКОНФЕРЕНЦИЯ\ц\DSC003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931" y="1358537"/>
            <a:ext cx="5029200" cy="4049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321"/>
            <a:ext cx="10515600" cy="88827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Экологическая тропа</a:t>
            </a:r>
            <a:endParaRPr lang="ru-RU" sz="3600" dirty="0"/>
          </a:p>
        </p:txBody>
      </p:sp>
      <p:pic>
        <p:nvPicPr>
          <p:cNvPr id="8194" name="Picture 2" descr="E:\ГОД ЭКОЛОГИИ\АВГУСТОВСКАЯ КОНФЕРЕНЦИЯКОНФЕРЕНЦИЯ\сад\DSC003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527" y="1358538"/>
            <a:ext cx="4820193" cy="4036422"/>
          </a:xfrm>
          <a:prstGeom prst="rect">
            <a:avLst/>
          </a:prstGeom>
          <a:noFill/>
        </p:spPr>
      </p:pic>
      <p:pic>
        <p:nvPicPr>
          <p:cNvPr id="8195" name="Picture 3" descr="E:\ГОД ЭКОЛОГИИ\АВГУСТОВСКАЯ КОНФЕРЕНЦИЯКОНФЕРЕНЦИЯ\сад\DSC003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428" y="1371600"/>
            <a:ext cx="5055325" cy="4062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64068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Экологическая тропа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E:\ГОД ЭКОЛОГИИ\АВГУСТОВСКАЯ КОНФЕРЕНЦИЯКОНФЕРЕНЦИЯ\сад\DSC003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54" y="992778"/>
            <a:ext cx="4204032" cy="2338252"/>
          </a:xfrm>
          <a:prstGeom prst="rect">
            <a:avLst/>
          </a:prstGeom>
          <a:noFill/>
        </p:spPr>
      </p:pic>
      <p:pic>
        <p:nvPicPr>
          <p:cNvPr id="9219" name="Picture 3" descr="E:\ГОД ЭКОЛОГИИ\АВГУСТОВСКАЯ КОНФЕРЕНЦИЯКОНФЕРЕНЦИЯ\сад\DSC003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54" y="3553096"/>
            <a:ext cx="4282408" cy="3056709"/>
          </a:xfrm>
          <a:prstGeom prst="rect">
            <a:avLst/>
          </a:prstGeom>
          <a:noFill/>
        </p:spPr>
      </p:pic>
      <p:pic>
        <p:nvPicPr>
          <p:cNvPr id="9220" name="Picture 4" descr="E:\ГОД ЭКОЛОГИИ\АВГУСТОВСКАЯ КОНФЕРЕНЦИЯКОНФЕРЕНЦИЯ\сад\DSC003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428" y="901337"/>
            <a:ext cx="4454251" cy="2286000"/>
          </a:xfrm>
          <a:prstGeom prst="rect">
            <a:avLst/>
          </a:prstGeom>
          <a:noFill/>
        </p:spPr>
      </p:pic>
      <p:pic>
        <p:nvPicPr>
          <p:cNvPr id="9221" name="Picture 5" descr="E:\ГОД ЭКОЛОГИИ\АВГУСТОВСКАЯ КОНФЕРЕНЦИЯКОНФЕРЕНЦИЯ\сад\DSC003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366" y="3409406"/>
            <a:ext cx="4467313" cy="301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8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4" y="-313508"/>
            <a:ext cx="10515600" cy="15208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Экологическая тропа</a:t>
            </a:r>
            <a:endParaRPr lang="ru-RU" sz="3600" dirty="0"/>
          </a:p>
        </p:txBody>
      </p:sp>
      <p:pic>
        <p:nvPicPr>
          <p:cNvPr id="10242" name="Picture 2" descr="E:\ГОД ЭКОЛОГИИ\АВГУСТОВСКАЯ КОНФЕРЕНЦИЯКОНФЕРЕНЦИЯ\ц\DSC003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46" y="770710"/>
            <a:ext cx="3174274" cy="2808513"/>
          </a:xfrm>
          <a:prstGeom prst="rect">
            <a:avLst/>
          </a:prstGeom>
          <a:noFill/>
        </p:spPr>
      </p:pic>
      <p:pic>
        <p:nvPicPr>
          <p:cNvPr id="10243" name="Picture 3" descr="E:\ГОД ЭКОЛОГИИ\АВГУСТОВСКАЯ КОНФЕРЕНЦИЯКОНФЕРЕНЦИЯ\ц\DSC003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428" y="705395"/>
            <a:ext cx="3344091" cy="2834640"/>
          </a:xfrm>
          <a:prstGeom prst="rect">
            <a:avLst/>
          </a:prstGeom>
          <a:noFill/>
        </p:spPr>
      </p:pic>
      <p:pic>
        <p:nvPicPr>
          <p:cNvPr id="10244" name="Picture 4" descr="E:\ГОД ЭКОЛОГИИ\АВГУСТОВСКАЯ КОНФЕРЕНЦИЯКОНФЕРЕНЦИЯ\ц\DSC003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1041" y="731521"/>
            <a:ext cx="3396342" cy="2782388"/>
          </a:xfrm>
          <a:prstGeom prst="rect">
            <a:avLst/>
          </a:prstGeom>
          <a:noFill/>
        </p:spPr>
      </p:pic>
      <p:pic>
        <p:nvPicPr>
          <p:cNvPr id="10245" name="Picture 5" descr="E:\ГОД ЭКОЛОГИИ\АВГУСТОВСКАЯ КОНФЕРЕНЦИЯКОНФЕРЕНЦИЯ\ц\DSC003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34" y="3775166"/>
            <a:ext cx="3161212" cy="2717074"/>
          </a:xfrm>
          <a:prstGeom prst="rect">
            <a:avLst/>
          </a:prstGeom>
          <a:noFill/>
        </p:spPr>
      </p:pic>
      <p:pic>
        <p:nvPicPr>
          <p:cNvPr id="10246" name="Picture 6" descr="E:\ГОД ЭКОЛОГИИ\АВГУСТОВСКАЯ КОНФЕРЕНЦИЯКОНФЕРЕНЦИЯ\ц\DSC003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742" y="3722914"/>
            <a:ext cx="3304904" cy="2821577"/>
          </a:xfrm>
          <a:prstGeom prst="rect">
            <a:avLst/>
          </a:prstGeom>
          <a:noFill/>
        </p:spPr>
      </p:pic>
      <p:pic>
        <p:nvPicPr>
          <p:cNvPr id="10247" name="Picture 7" descr="E:\ГОД ЭКОЛОГИИ\АВГУСТОВСКАЯ КОНФЕРЕНЦИЯКОНФЕРЕНЦИЯ\ц\DSC0037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6354" y="3801292"/>
            <a:ext cx="3317966" cy="2717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8195"/>
            <a:ext cx="10515600" cy="8360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Экологическая тропа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1266" name="Picture 2" descr="E:\ГОД ЭКОЛОГИИ\АВГУСТОВСКАЯ КОНФЕРЕНЦИЯКОНФЕРЕНЦИЯ\ц\DSC003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73" y="979714"/>
            <a:ext cx="3239589" cy="2847703"/>
          </a:xfrm>
          <a:prstGeom prst="rect">
            <a:avLst/>
          </a:prstGeom>
          <a:noFill/>
        </p:spPr>
      </p:pic>
      <p:pic>
        <p:nvPicPr>
          <p:cNvPr id="11267" name="Picture 3" descr="E:\ГОД ЭКОЛОГИИ\АВГУСТОВСКАЯ КОНФЕРЕНЦИЯКОНФЕРЕНЦИЯ\ц\DSC00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490" y="966651"/>
            <a:ext cx="3239589" cy="2899955"/>
          </a:xfrm>
          <a:prstGeom prst="rect">
            <a:avLst/>
          </a:prstGeom>
          <a:noFill/>
        </p:spPr>
      </p:pic>
      <p:pic>
        <p:nvPicPr>
          <p:cNvPr id="11268" name="Picture 4" descr="E:\ГОД ЭКОЛОГИИ\АВГУСТОВСКАЯ КОНФЕРЕНЦИЯКОНФЕРЕНЦИЯ\ц\DSC003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6720" y="992777"/>
            <a:ext cx="3540034" cy="2952206"/>
          </a:xfrm>
          <a:prstGeom prst="rect">
            <a:avLst/>
          </a:prstGeom>
          <a:noFill/>
        </p:spPr>
      </p:pic>
      <p:pic>
        <p:nvPicPr>
          <p:cNvPr id="11269" name="Picture 5" descr="E:\ГОД ЭКОЛОГИИ\АВГУСТОВСКАЯ КОНФЕРЕНЦИЯКОНФЕРЕНЦИЯ\ц\DSC003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" y="4180115"/>
            <a:ext cx="3474719" cy="2364376"/>
          </a:xfrm>
          <a:prstGeom prst="rect">
            <a:avLst/>
          </a:prstGeom>
          <a:noFill/>
        </p:spPr>
      </p:pic>
      <p:pic>
        <p:nvPicPr>
          <p:cNvPr id="11270" name="Picture 6" descr="E:\ГОД ЭКОЛОГИИ\АВГУСТОВСКАЯ КОНФЕРЕНЦИЯКОНФЕРЕНЦИЯ\ц\DSC003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680" y="4180114"/>
            <a:ext cx="3226526" cy="2325189"/>
          </a:xfrm>
          <a:prstGeom prst="rect">
            <a:avLst/>
          </a:prstGeom>
          <a:noFill/>
        </p:spPr>
      </p:pic>
      <p:pic>
        <p:nvPicPr>
          <p:cNvPr id="11271" name="Picture 7" descr="E:\ГОД ЭКОЛОГИИ\АВГУСТОВСКАЯ КОНФЕРЕНЦИЯКОНФЕРЕНЦИЯ\ц\DSC0038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651" y="4297679"/>
            <a:ext cx="3814355" cy="2272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2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Экологическая тропа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E:\ГОД ЭКОЛОГИИ\АВГУСТОВСКАЯ КОНФЕРЕНЦИЯКОНФЕРЕНЦИЯ\ФОТО ЭКОЛОГИЧЕСКАЯ ТРОПА\IMG_20170615_071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06" y="940526"/>
            <a:ext cx="4519748" cy="5316583"/>
          </a:xfrm>
          <a:prstGeom prst="rect">
            <a:avLst/>
          </a:prstGeom>
          <a:noFill/>
        </p:spPr>
      </p:pic>
      <p:pic>
        <p:nvPicPr>
          <p:cNvPr id="12291" name="Picture 3" descr="E:\ГОД ЭКОЛОГИИ\АВГУСТОВСКАЯ КОНФЕРЕНЦИЯКОНФЕРЕНЦИЯ\ФОТО ЭКОЛОГИЧЕСКАЯ ТРОПА\IMG_20170626_1102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4937" y="1018903"/>
            <a:ext cx="4571999" cy="2481943"/>
          </a:xfrm>
          <a:prstGeom prst="rect">
            <a:avLst/>
          </a:prstGeom>
          <a:noFill/>
        </p:spPr>
      </p:pic>
      <p:pic>
        <p:nvPicPr>
          <p:cNvPr id="12292" name="Picture 4" descr="E:\ГОД ЭКОЛОГИИ\АВГУСТОВСКАЯ КОНФЕРЕНЦИЯКОНФЕРЕНЦИЯ\ц\DSC003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251" y="3722914"/>
            <a:ext cx="4650378" cy="2704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6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99277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Экологическая тропа</a:t>
            </a:r>
            <a:endParaRPr lang="ru-RU" sz="3600" dirty="0"/>
          </a:p>
        </p:txBody>
      </p:sp>
      <p:pic>
        <p:nvPicPr>
          <p:cNvPr id="13314" name="Picture 2" descr="E:\ГОД ЭКОЛОГИИ\АВГУСТОВСКАЯ КОНФЕРЕНЦИЯКОНФЕРЕНЦИЯ\Новая папка (4)\IMG_20170807_08044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110343"/>
            <a:ext cx="4924697" cy="5081451"/>
          </a:xfrm>
          <a:prstGeom prst="rect">
            <a:avLst/>
          </a:prstGeom>
          <a:noFill/>
        </p:spPr>
      </p:pic>
      <p:pic>
        <p:nvPicPr>
          <p:cNvPr id="13315" name="Picture 3" descr="E:\ГОД ЭКОЛОГИИ\АВГУСТОВСКАЯ КОНФЕРЕНЦИЯКОНФЕРЕНЦИЯ\Новая папка (4)\IMG_20170807_0805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046" y="1123405"/>
            <a:ext cx="5055324" cy="505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6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Экологическая тропа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встреча с ежиком</a:t>
            </a:r>
            <a:endParaRPr lang="ru-RU" sz="3600" dirty="0"/>
          </a:p>
        </p:txBody>
      </p:sp>
      <p:pic>
        <p:nvPicPr>
          <p:cNvPr id="14338" name="Picture 2" descr="E:\ГОД ЭКОЛОГИИ\АВГУСТОВСКАЯ КОНФЕРЕНЦИЯКОНФЕРЕНЦИЯ\ФОТО ЭКОЛОГИЧЕСКАЯ ТРОПА\IMG_20170711_1204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58" y="1293223"/>
            <a:ext cx="4872445" cy="4193178"/>
          </a:xfrm>
          <a:prstGeom prst="rect">
            <a:avLst/>
          </a:prstGeom>
          <a:noFill/>
        </p:spPr>
      </p:pic>
      <p:pic>
        <p:nvPicPr>
          <p:cNvPr id="14339" name="Picture 3" descr="E:\ГОД ЭКОЛОГИИ\АВГУСТОВСКАЯ КОНФЕРЕНЦИЯКОНФЕРЕНЦИЯ\ФОТО ЭКОЛОГИЧЕСКАЯ ТРОПА\IMG_20170711_1203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971" y="1267098"/>
            <a:ext cx="5760720" cy="4232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5131"/>
            <a:ext cx="10515600" cy="116259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Экологическая тропа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993572"/>
              </p:ext>
            </p:extLst>
          </p:nvPr>
        </p:nvGraphicFramePr>
        <p:xfrm>
          <a:off x="1561718" y="810081"/>
          <a:ext cx="887016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3047819"/>
                <a:gridCol w="32197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участке растут деревья и кустарники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Другие</a:t>
                      </a:r>
                      <a:r>
                        <a:rPr lang="ru-RU" baseline="0" dirty="0" smtClean="0"/>
                        <a:t> объекты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Ель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Тополь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Василек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луговой</a:t>
                      </a: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Донник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лекарственный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Грибы: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вешенки</a:t>
                      </a: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Береза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Вяз или карагач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Клевер (2 вида)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Мышиный горошек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Трутовик на сухом дереве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Клен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rgbClr val="002060"/>
                          </a:solidFill>
                        </a:rPr>
                        <a:t>ясенелистный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одуванчик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Трутовик на живом дереве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Сирень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Акация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Перекати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поле</a:t>
                      </a: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пижма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лопух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Котовник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шалфей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Ложные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опята</a:t>
                      </a: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подорожник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Пырей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ползучий</a:t>
                      </a: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тысячелистник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цикорий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муравейники</a:t>
                      </a:r>
                    </a:p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0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Целевые ориентиры экологического образования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Устойчивые представления о том, что в природе все взаимосвязано.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Умение  устанавливать причинно – следственные связи между природными явлениями.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Понимание того, что жизнь человека на Земле во многом зависит от окружающей среды.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Навыки грамотного поведения  в природе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7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052736"/>
            <a:ext cx="8229600" cy="445050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Мир природы таит в себе большие возможности для </a:t>
            </a:r>
            <a:r>
              <a:rPr lang="ru-RU" sz="2800" b="1" dirty="0" smtClean="0">
                <a:solidFill>
                  <a:srgbClr val="002060"/>
                </a:solidFill>
              </a:rPr>
              <a:t>познавательного </a:t>
            </a:r>
            <a:r>
              <a:rPr lang="ru-RU" sz="2800" b="1" dirty="0">
                <a:solidFill>
                  <a:srgbClr val="002060"/>
                </a:solidFill>
              </a:rPr>
              <a:t>развития детей. Продуманная организация обучения, прогулок, специальных наблюдений развивает их мышление, способность видеть и чувствовать красочное многообразие явлений природы, замечать большие и маленькие изменения окружающего мира. Размышляя о природе под влиянием взрослого, дошкольник обогащает свои знания, чувства, у него формируется правильное отношение к живому, желание созидать, а не разрушать</a:t>
            </a:r>
          </a:p>
        </p:txBody>
      </p:sp>
    </p:spTree>
    <p:extLst>
      <p:ext uri="{BB962C8B-B14F-4D97-AF65-F5344CB8AC3E}">
        <p14:creationId xmlns:p14="http://schemas.microsoft.com/office/powerpoint/2010/main" val="6193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4437112"/>
            <a:ext cx="822960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Директор ГБОУ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СОШ №2 «ОЦ» с Борское: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Жабина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Любовь Михайловна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Старший воспитатель: Елисеева Татьяна Алексеевна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Адрес: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Самарская область, п.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Новоборский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, ул.С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троителей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7 Б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Телефон: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79277687478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E-mail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79277687478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@yandex.ru 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5681" y="1196752"/>
            <a:ext cx="561564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Благодарим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941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Система экологического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Создание условий и организация развивающего пространства.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Образовательная деятельность в рамках основного и дополнительного образования.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Целевые прогулки в природу, организация Экологической тропы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Организация мини - музеев  естественнонаучной направленности.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Природоохранные экологические акции.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Реализация </a:t>
            </a:r>
            <a:r>
              <a:rPr lang="ru-RU" b="1" dirty="0" err="1">
                <a:solidFill>
                  <a:srgbClr val="002060"/>
                </a:solidFill>
              </a:rPr>
              <a:t>проектно</a:t>
            </a:r>
            <a:r>
              <a:rPr lang="ru-RU" b="1" dirty="0">
                <a:solidFill>
                  <a:srgbClr val="002060"/>
                </a:solidFill>
              </a:rPr>
              <a:t> – исследовательских работ.</a:t>
            </a:r>
          </a:p>
          <a:p>
            <a:r>
              <a:rPr lang="ru-RU" dirty="0"/>
              <a:t>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МИНИ- МУЗЕЙ «Моя малая Родина» экспозиция «Мы и природа»</a:t>
            </a:r>
            <a:endParaRPr lang="ru-RU" sz="3200" b="1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" name="Рисунок 4" descr="C:\Users\Methodist\Downloads\IMG_470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72" y="1737360"/>
            <a:ext cx="5120640" cy="45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ethodist\Desktop\IMG_20170721_090715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2342" y="1789611"/>
            <a:ext cx="6178731" cy="4585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0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16589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МИНИ- МУЗЕЙ «Моя малая Родина» экспозиция «Мы и природа»</a:t>
            </a:r>
            <a:endParaRPr lang="ru-RU" sz="3200" dirty="0"/>
          </a:p>
        </p:txBody>
      </p:sp>
      <p:pic>
        <p:nvPicPr>
          <p:cNvPr id="3" name="Picture 2" descr="https://4.downloader.disk.yandex.ru/preview/c15baaf869e6904fca375999d09fe33c2ac3e74ed838f51ee6e6aa6c01409ae7/inf/saOya0lEM8c0vmpoA9FN0iE8cEca1SQWNMI4plM6lia6Ewf2-iLpG_g_-3RlCstHicmTIv5w58bAWJaVQ4_9Nw%3D%3D?uid=0&amp;filename=IMG_4734.jpg&amp;disposition=inline&amp;hash=&amp;limit=0&amp;content_type=image%2Fjpeg&amp;tknv=v2&amp;size=1249x5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34" y="1881051"/>
            <a:ext cx="3944983" cy="4101738"/>
          </a:xfrm>
          <a:prstGeom prst="rect">
            <a:avLst/>
          </a:prstGeom>
          <a:noFill/>
        </p:spPr>
      </p:pic>
      <p:pic>
        <p:nvPicPr>
          <p:cNvPr id="1026" name="Picture 2" descr="C:\Users\Methodist\Desktop\IMG_20170721_085733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080" y="1815736"/>
            <a:ext cx="6583680" cy="408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3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188640"/>
            <a:ext cx="1148225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МИНИ- МУЗЕЙ «Моя малая Родина» экспозиция «Мы и природа»</a:t>
            </a:r>
            <a:endParaRPr lang="ru-RU" sz="3200" dirty="0"/>
          </a:p>
        </p:txBody>
      </p:sp>
      <p:pic>
        <p:nvPicPr>
          <p:cNvPr id="8" name="Picture 4" descr="C:\Users\Methodist\Desktop\ФОТО Н_Б=\МУЗЕЙЭКОЛОГИИ\IMG_20170721_0901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177" y="1319349"/>
            <a:ext cx="5394959" cy="5003073"/>
          </a:xfrm>
          <a:prstGeom prst="rect">
            <a:avLst/>
          </a:prstGeom>
          <a:noFill/>
        </p:spPr>
      </p:pic>
      <p:pic>
        <p:nvPicPr>
          <p:cNvPr id="9" name="Picture 3" descr="C:\Users\Methodist\Desktop\ФОТО Н_Б=\МУЗЕЙЭКОЛОГИИ\IMG_20170721_090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1" y="1267098"/>
            <a:ext cx="5852160" cy="5133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116632"/>
            <a:ext cx="1148225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МИНИ- МУЗЕЙ «Моя малая Родина» экспозиция «Мы и природа»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Methodist\Desktop\IMG_20170721_090311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35" y="1345474"/>
            <a:ext cx="6061166" cy="4998176"/>
          </a:xfrm>
          <a:prstGeom prst="rect">
            <a:avLst/>
          </a:prstGeom>
          <a:noFill/>
        </p:spPr>
      </p:pic>
      <p:pic>
        <p:nvPicPr>
          <p:cNvPr id="11" name="Рисунок 10" descr="C:\Users\Methodist\Downloads\IMG_473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743" y="1293223"/>
            <a:ext cx="5159827" cy="496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7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188640"/>
            <a:ext cx="1143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МИНИ- МУЗЕЙ «Моя малая Родина» экспозиция «Мы и природа»</a:t>
            </a:r>
            <a:b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1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Экологическая акция «Первоцвет»</a:t>
            </a:r>
            <a:endParaRPr lang="ru-RU" sz="31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Methodist\Desktop\ФОТО Н_Б=\ПЕРВОЦВЕТ\100MSDCF - копия\DSC001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914" y="1384663"/>
            <a:ext cx="4023360" cy="2377440"/>
          </a:xfrm>
          <a:prstGeom prst="rect">
            <a:avLst/>
          </a:prstGeom>
          <a:noFill/>
        </p:spPr>
      </p:pic>
      <p:pic>
        <p:nvPicPr>
          <p:cNvPr id="4099" name="Picture 3" descr="C:\Users\Methodist\Desktop\ФОТО Н_Б=\ПЕРВОЦВЕТ\100MSDCF - копия\DSC002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726" y="3931920"/>
            <a:ext cx="4075612" cy="2704011"/>
          </a:xfrm>
          <a:prstGeom prst="rect">
            <a:avLst/>
          </a:prstGeom>
          <a:noFill/>
        </p:spPr>
      </p:pic>
      <p:pic>
        <p:nvPicPr>
          <p:cNvPr id="4100" name="Picture 4" descr="C:\Users\Methodist\Desktop\ФОТО Н_Б=\ПЕРВОЦВЕТ\100MSDCF - копия\DSC002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932" y="1423851"/>
            <a:ext cx="4467497" cy="2403566"/>
          </a:xfrm>
          <a:prstGeom prst="rect">
            <a:avLst/>
          </a:prstGeom>
          <a:noFill/>
        </p:spPr>
      </p:pic>
      <p:pic>
        <p:nvPicPr>
          <p:cNvPr id="4101" name="Picture 5" descr="C:\Users\Methodist\Desktop\ФОТО Н_Б=\ПЕРВОЦВЕТ\100MSDCF - копия\DSC002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121" y="3918856"/>
            <a:ext cx="4389120" cy="2547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8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МИНИ- МУЗЕЙ «Моя малая Родина» экспозиция «Мы и природа»</a:t>
            </a:r>
            <a:b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Экологические акции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Methodist\Desktop\ФОТО Н_Б=\ДЕНЬ СИНИЧКИ 20.11 2015Г\P10503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530" y="1711234"/>
            <a:ext cx="4271555" cy="2416629"/>
          </a:xfrm>
          <a:prstGeom prst="rect">
            <a:avLst/>
          </a:prstGeom>
          <a:noFill/>
        </p:spPr>
      </p:pic>
      <p:pic>
        <p:nvPicPr>
          <p:cNvPr id="5123" name="Picture 3" descr="C:\Users\Methodist\Desktop\ФОТО Н_Б=\праздники)\100_83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126" y="1685109"/>
            <a:ext cx="4258491" cy="2521131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029" y="4206240"/>
            <a:ext cx="4441371" cy="2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Methodist\Desktop\РАБОЧИЙ СТОЛ НОВОБОРСКОЕ\КОНКУРСЫ\Акция ДЕНЬ ПТИЦ\фото\20150414_1112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063" y="4297680"/>
            <a:ext cx="4284617" cy="256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07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427</Words>
  <Application>Microsoft Office PowerPoint</Application>
  <PresentationFormat>Произвольный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Познавательное развитие через экологическое образование детей дошкольного возраста  в рамках реализации ФГОС дошкольного образования </vt:lpstr>
      <vt:lpstr>Целевые ориентиры экологического образования</vt:lpstr>
      <vt:lpstr>Система экологического образования</vt:lpstr>
      <vt:lpstr>МИНИ- МУЗЕЙ «Моя малая Родина» экспозиция «Мы и природа»</vt:lpstr>
      <vt:lpstr>МИНИ- МУЗЕЙ «Моя малая Родина» экспозиция «Мы и природа»</vt:lpstr>
      <vt:lpstr>МИНИ- МУЗЕЙ «Моя малая Родина» экспозиция «Мы и природа»</vt:lpstr>
      <vt:lpstr>МИНИ- МУЗЕЙ «Моя малая Родина» экспозиция «Мы и природа»</vt:lpstr>
      <vt:lpstr>МИНИ- МУЗЕЙ «Моя малая Родина» экспозиция «Мы и природа» Экологическая акция «Первоцвет»</vt:lpstr>
      <vt:lpstr>МИНИ- МУЗЕЙ «Моя малая Родина» экспозиция «Мы и природа» Экологические акции</vt:lpstr>
      <vt:lpstr>Экологическая тропа</vt:lpstr>
      <vt:lpstr>Экологическая тропа</vt:lpstr>
      <vt:lpstr>Экологическая тропа</vt:lpstr>
      <vt:lpstr>Экологическая тропа</vt:lpstr>
      <vt:lpstr>Экологическая тропа</vt:lpstr>
      <vt:lpstr>Экологическая тропа</vt:lpstr>
      <vt:lpstr>Экологическая тропа</vt:lpstr>
      <vt:lpstr>Экологическая тропа</vt:lpstr>
      <vt:lpstr>Экологическая тропа встреча с ежиком</vt:lpstr>
      <vt:lpstr>Экологическая тропа </vt:lpstr>
      <vt:lpstr>Мир природы таит в себе большие возможности для познавательного развития детей. Продуманная организация обучения, прогулок, специальных наблюдений развивает их мышление, способность видеть и чувствовать красочное многообразие явлений природы, замечать большие и маленькие изменения окружающего мира. Размышляя о природе под влиянием взрослого, дошкольник обогащает свои знания, чувства, у него формируется правильное отношение к живому, желание созидать, а не разрушать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образование детей дошкольного возраста  в рамках реализации ФГОС дошкольного образования</dc:title>
  <dc:creator>Людмила</dc:creator>
  <cp:lastModifiedBy>Кольченко</cp:lastModifiedBy>
  <cp:revision>58</cp:revision>
  <dcterms:created xsi:type="dcterms:W3CDTF">2017-06-15T17:18:53Z</dcterms:created>
  <dcterms:modified xsi:type="dcterms:W3CDTF">2017-08-30T05:45:54Z</dcterms:modified>
</cp:coreProperties>
</file>