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CD7A-66FB-435C-B1AF-C3C0AA8C2E54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190C-4E1A-4148-A304-AA042E9D42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CD7A-66FB-435C-B1AF-C3C0AA8C2E54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190C-4E1A-4148-A304-AA042E9D42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CD7A-66FB-435C-B1AF-C3C0AA8C2E54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190C-4E1A-4148-A304-AA042E9D4262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CD7A-66FB-435C-B1AF-C3C0AA8C2E54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190C-4E1A-4148-A304-AA042E9D426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CD7A-66FB-435C-B1AF-C3C0AA8C2E54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190C-4E1A-4148-A304-AA042E9D42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CD7A-66FB-435C-B1AF-C3C0AA8C2E54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190C-4E1A-4148-A304-AA042E9D426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CD7A-66FB-435C-B1AF-C3C0AA8C2E54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190C-4E1A-4148-A304-AA042E9D42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CD7A-66FB-435C-B1AF-C3C0AA8C2E54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190C-4E1A-4148-A304-AA042E9D42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CD7A-66FB-435C-B1AF-C3C0AA8C2E54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190C-4E1A-4148-A304-AA042E9D42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CD7A-66FB-435C-B1AF-C3C0AA8C2E54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190C-4E1A-4148-A304-AA042E9D4262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CD7A-66FB-435C-B1AF-C3C0AA8C2E54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190C-4E1A-4148-A304-AA042E9D426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D2ACD7A-66FB-435C-B1AF-C3C0AA8C2E54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107190C-4E1A-4148-A304-AA042E9D426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780108"/>
          </a:xfrm>
        </p:spPr>
        <p:txBody>
          <a:bodyPr>
            <a:noAutofit/>
          </a:bodyPr>
          <a:lstStyle/>
          <a:p>
            <a:r>
              <a:rPr lang="ru-RU" sz="5400" b="1" i="1" dirty="0" smtClean="0"/>
              <a:t>Использование </a:t>
            </a:r>
            <a:r>
              <a:rPr lang="ru-RU" sz="5400" b="1" i="1" dirty="0" smtClean="0"/>
              <a:t>игровых технологий на уроках литературного чтения</a:t>
            </a:r>
            <a:endParaRPr lang="ru-RU" sz="5400" i="1" dirty="0"/>
          </a:p>
        </p:txBody>
      </p:sp>
    </p:spTree>
    <p:extLst>
      <p:ext uri="{BB962C8B-B14F-4D97-AF65-F5344CB8AC3E}">
        <p14:creationId xmlns:p14="http://schemas.microsoft.com/office/powerpoint/2010/main" val="383383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60648"/>
            <a:ext cx="4191312" cy="3167434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3140968"/>
            <a:ext cx="7408333" cy="3450696"/>
          </a:xfrm>
        </p:spPr>
        <p:txBody>
          <a:bodyPr/>
          <a:lstStyle/>
          <a:p>
            <a:pPr marL="0" indent="0">
              <a:buNone/>
            </a:pPr>
            <a:r>
              <a:rPr lang="ru-RU" sz="2800" b="1" i="1" dirty="0" smtClean="0"/>
              <a:t>«Игра </a:t>
            </a:r>
            <a:r>
              <a:rPr lang="ru-RU" sz="2800" b="1" i="1" dirty="0"/>
              <a:t>– это огромное светлое окно, через которое в духовный мир ребёнка вливается живительный поток представлений, понятий об       окружающем мире. Игра – это искра, зажигающая огонёк пытливости любознательности».</a:t>
            </a:r>
            <a:r>
              <a:rPr lang="ru-RU" sz="2800" i="1" dirty="0"/>
              <a:t> </a:t>
            </a:r>
            <a:r>
              <a:rPr lang="ru-RU" sz="2800" i="1" dirty="0" smtClean="0"/>
              <a:t>     </a:t>
            </a:r>
            <a:r>
              <a:rPr lang="ru-RU" sz="2800" b="1" i="1" dirty="0" smtClean="0"/>
              <a:t>(</a:t>
            </a:r>
            <a:r>
              <a:rPr lang="ru-RU" sz="2800" b="1" i="1" dirty="0" err="1"/>
              <a:t>В.А.Сухомлинский</a:t>
            </a:r>
            <a:r>
              <a:rPr lang="ru-RU" sz="2800" b="1" i="1" dirty="0"/>
              <a:t>)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649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15615" y="2060848"/>
            <a:ext cx="7164785" cy="40653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                                                    -</a:t>
            </a:r>
            <a:r>
              <a:rPr lang="ru-RU" b="1" dirty="0" smtClean="0"/>
              <a:t>Нет </a:t>
            </a:r>
            <a:r>
              <a:rPr lang="ru-RU" b="1" dirty="0"/>
              <a:t>друга – ищи </a:t>
            </a:r>
            <a:r>
              <a:rPr lang="ru-RU" b="1" dirty="0" smtClean="0"/>
              <a:t>…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                                                          -</a:t>
            </a:r>
            <a:r>
              <a:rPr lang="ru-RU" b="1" dirty="0"/>
              <a:t>Друзья познаются </a:t>
            </a:r>
            <a:r>
              <a:rPr lang="ru-RU" b="1" dirty="0" smtClean="0"/>
              <a:t>…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                                                           -Сам пропадай,…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-… </a:t>
            </a:r>
            <a:r>
              <a:rPr lang="ru-RU" b="1" dirty="0"/>
              <a:t>а нашел – </a:t>
            </a:r>
            <a:r>
              <a:rPr lang="ru-RU" b="1" dirty="0" smtClean="0"/>
              <a:t>береги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-… </a:t>
            </a:r>
            <a:r>
              <a:rPr lang="ru-RU" b="1" dirty="0"/>
              <a:t>в </a:t>
            </a:r>
            <a:r>
              <a:rPr lang="ru-RU" b="1" dirty="0" smtClean="0"/>
              <a:t>беде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/>
              <a:t>-… а товарища </a:t>
            </a:r>
            <a:r>
              <a:rPr lang="ru-RU" b="1" dirty="0" smtClean="0"/>
              <a:t>выручай</a:t>
            </a:r>
            <a:endParaRPr lang="ru-RU" b="1" dirty="0"/>
          </a:p>
          <a:p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656184"/>
          </a:xfrm>
        </p:spPr>
        <p:txBody>
          <a:bodyPr>
            <a:normAutofit fontScale="90000"/>
          </a:bodyPr>
          <a:lstStyle/>
          <a:p>
            <a:pPr lvl="0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Работа </a:t>
            </a:r>
            <a:r>
              <a:rPr lang="ru-RU" sz="2700" b="1" dirty="0"/>
              <a:t>с пословицами.</a:t>
            </a:r>
            <a:br>
              <a:rPr lang="ru-RU" sz="2700" b="1" dirty="0"/>
            </a:br>
            <a:r>
              <a:rPr lang="ru-RU" sz="2700" b="1" dirty="0"/>
              <a:t>Задача: обогатить речь детей пословицами; учить уместно употреблять их в различных речевых </a:t>
            </a:r>
            <a:r>
              <a:rPr lang="ru-RU" sz="2700" b="1" dirty="0" smtClean="0"/>
              <a:t>ситуациях</a:t>
            </a:r>
            <a:r>
              <a:rPr lang="ru-RU" b="1" dirty="0" smtClean="0"/>
              <a:t> 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6510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mg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276872"/>
            <a:ext cx="4499992" cy="429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b="1" dirty="0" smtClean="0"/>
              <a:t> Жёлтая   </a:t>
            </a:r>
            <a:r>
              <a:rPr lang="ru-RU" sz="3200" b="1" dirty="0"/>
              <a:t>монетка-</a:t>
            </a:r>
          </a:p>
          <a:p>
            <a:pPr marL="0" indent="0">
              <a:buNone/>
            </a:pPr>
            <a:r>
              <a:rPr lang="ru-RU" sz="3200" b="1" dirty="0" smtClean="0"/>
              <a:t> В </a:t>
            </a:r>
            <a:r>
              <a:rPr lang="ru-RU" sz="3200" b="1" dirty="0"/>
              <a:t>небе видим </a:t>
            </a:r>
            <a:r>
              <a:rPr lang="ru-RU" sz="3200" b="1" dirty="0" smtClean="0"/>
              <a:t>нередко</a:t>
            </a:r>
            <a:endParaRPr lang="ru-RU" sz="3200" b="1" dirty="0"/>
          </a:p>
          <a:p>
            <a:pPr marL="0" indent="0">
              <a:buNone/>
            </a:pP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2700" b="1" dirty="0"/>
              <a:t>Работа с загадками</a:t>
            </a:r>
            <a:r>
              <a:rPr lang="ru-RU" b="1" dirty="0"/>
              <a:t>.</a:t>
            </a:r>
            <a:br>
              <a:rPr lang="ru-RU" b="1" dirty="0"/>
            </a:br>
            <a:r>
              <a:rPr lang="ru-RU" sz="2700" b="1" dirty="0"/>
              <a:t>Задача: дать сведения об изобразительных средствах языка, учить сочинять загадки с использованием сравнений и олицетворений</a:t>
            </a:r>
          </a:p>
        </p:txBody>
      </p:sp>
    </p:spTree>
    <p:extLst>
      <p:ext uri="{BB962C8B-B14F-4D97-AF65-F5344CB8AC3E}">
        <p14:creationId xmlns:p14="http://schemas.microsoft.com/office/powerpoint/2010/main" val="12026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dirty="0" smtClean="0"/>
              <a:t>  </a:t>
            </a:r>
            <a:endParaRPr lang="ru-RU" sz="2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Речевая разминка</a:t>
            </a:r>
            <a:endParaRPr lang="ru-RU" dirty="0"/>
          </a:p>
        </p:txBody>
      </p:sp>
      <p:pic>
        <p:nvPicPr>
          <p:cNvPr id="2050" name="Picture 2" descr="C:\Users\user\Desktop\img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3" t="11897" r="3731"/>
          <a:stretch/>
        </p:blipFill>
        <p:spPr bwMode="auto">
          <a:xfrm>
            <a:off x="300249" y="2060848"/>
            <a:ext cx="8502555" cy="4353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980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     Жили-были </a:t>
            </a:r>
            <a:r>
              <a:rPr lang="ru-RU" b="1" dirty="0"/>
              <a:t>два </a:t>
            </a:r>
            <a:r>
              <a:rPr lang="ru-RU" b="1" dirty="0" err="1"/>
              <a:t>мыша</a:t>
            </a:r>
            <a:r>
              <a:rPr lang="ru-RU" b="1" dirty="0"/>
              <a:t>,</a:t>
            </a:r>
          </a:p>
          <a:p>
            <a:pPr marL="0" indent="0">
              <a:buNone/>
            </a:pPr>
            <a:r>
              <a:rPr lang="ru-RU" b="1" dirty="0" smtClean="0"/>
              <a:t>     Моя </a:t>
            </a:r>
            <a:r>
              <a:rPr lang="ru-RU" b="1" dirty="0"/>
              <a:t>сказка хороша!</a:t>
            </a:r>
          </a:p>
          <a:p>
            <a:pPr marL="0" indent="0">
              <a:buNone/>
            </a:pPr>
            <a:r>
              <a:rPr lang="ru-RU" b="1" dirty="0" smtClean="0"/>
              <a:t>     Хороша </a:t>
            </a:r>
            <a:r>
              <a:rPr lang="ru-RU" b="1" dirty="0"/>
              <a:t>и не скучна</a:t>
            </a:r>
          </a:p>
          <a:p>
            <a:pPr marL="0" indent="0">
              <a:buNone/>
            </a:pPr>
            <a:r>
              <a:rPr lang="ru-RU" b="1" dirty="0" smtClean="0"/>
              <a:t>     И </a:t>
            </a:r>
            <a:r>
              <a:rPr lang="ru-RU" b="1" dirty="0"/>
              <a:t>закончилась она!</a:t>
            </a:r>
          </a:p>
          <a:p>
            <a:pPr marL="0" indent="0">
              <a:buNone/>
            </a:pPr>
            <a:r>
              <a:rPr lang="ru-RU" b="1" dirty="0" smtClean="0"/>
              <a:t>                                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          Жили-были </a:t>
            </a:r>
            <a:r>
              <a:rPr lang="ru-RU" b="1" dirty="0"/>
              <a:t>пес и кот.</a:t>
            </a:r>
          </a:p>
          <a:p>
            <a:pPr marL="0" indent="0">
              <a:buNone/>
            </a:pPr>
            <a:r>
              <a:rPr lang="ru-RU" b="1" dirty="0" smtClean="0"/>
              <a:t>                                  Кот </a:t>
            </a:r>
            <a:r>
              <a:rPr lang="ru-RU" b="1" dirty="0"/>
              <a:t>ловил мышей за хвост.</a:t>
            </a:r>
          </a:p>
          <a:p>
            <a:pPr marL="0" indent="0">
              <a:buNone/>
            </a:pPr>
            <a:r>
              <a:rPr lang="ru-RU" b="1" dirty="0" smtClean="0"/>
              <a:t>                                  Укусил </a:t>
            </a:r>
            <a:r>
              <a:rPr lang="ru-RU" b="1" dirty="0"/>
              <a:t>однажды пса.</a:t>
            </a:r>
          </a:p>
          <a:p>
            <a:pPr marL="0" indent="0">
              <a:buNone/>
            </a:pPr>
            <a:r>
              <a:rPr lang="ru-RU" b="1" dirty="0" smtClean="0"/>
              <a:t>                                  Вот </a:t>
            </a:r>
            <a:r>
              <a:rPr lang="ru-RU" b="1" dirty="0"/>
              <a:t>и сказка вся.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                                                  Жили-были </a:t>
            </a:r>
            <a:r>
              <a:rPr lang="ru-RU" b="1" dirty="0"/>
              <a:t>три кота</a:t>
            </a:r>
          </a:p>
          <a:p>
            <a:pPr marL="0" indent="0">
              <a:buNone/>
            </a:pPr>
            <a:r>
              <a:rPr lang="ru-RU" b="1" dirty="0" smtClean="0"/>
              <a:t>                                                                         И </a:t>
            </a:r>
            <a:r>
              <a:rPr lang="ru-RU" b="1" dirty="0"/>
              <a:t>упали в ямку.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Докучная сказка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382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620688"/>
            <a:ext cx="7408333" cy="550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/>
              <a:t>Игры- путешествия : « По страницам любимых книг», « Строим музей сказок </a:t>
            </a:r>
            <a:r>
              <a:rPr lang="ru-RU" sz="3200" b="1" dirty="0" err="1"/>
              <a:t>Г.Х.Андерсена</a:t>
            </a:r>
            <a:r>
              <a:rPr lang="ru-RU" sz="3200" b="1" dirty="0"/>
              <a:t>» </a:t>
            </a:r>
            <a:endParaRPr lang="ru-RU" sz="3200" b="1" dirty="0" smtClean="0"/>
          </a:p>
          <a:p>
            <a:endParaRPr lang="ru-RU" sz="3200" b="1" dirty="0"/>
          </a:p>
          <a:p>
            <a:pPr marL="0" indent="0">
              <a:buNone/>
            </a:pPr>
            <a:r>
              <a:rPr lang="ru-RU" sz="3200" b="1" dirty="0"/>
              <a:t>Конкурсы внимательных и начитанных : «</a:t>
            </a:r>
            <a:r>
              <a:rPr lang="ru-RU" sz="3200" b="1" i="1" dirty="0"/>
              <a:t>Чей это предмет</a:t>
            </a:r>
            <a:r>
              <a:rPr lang="ru-RU" sz="3200" b="1" i="1" dirty="0" smtClean="0"/>
              <a:t>?...»,     « </a:t>
            </a:r>
            <a:r>
              <a:rPr lang="ru-RU" sz="3200" b="1" i="1" dirty="0"/>
              <a:t>Кто на чем передвигается</a:t>
            </a:r>
            <a:r>
              <a:rPr lang="ru-RU" sz="3200" b="1" i="1" dirty="0" smtClean="0"/>
              <a:t>?»</a:t>
            </a:r>
          </a:p>
          <a:p>
            <a:pPr marL="0" indent="0">
              <a:buNone/>
            </a:pPr>
            <a:endParaRPr lang="ru-RU" sz="3200" b="1" dirty="0" smtClean="0"/>
          </a:p>
          <a:p>
            <a:pPr marL="0" indent="0">
              <a:buNone/>
            </a:pPr>
            <a:r>
              <a:rPr lang="ru-RU" sz="3200" b="1" dirty="0" smtClean="0"/>
              <a:t>Игры-загадки</a:t>
            </a:r>
            <a:r>
              <a:rPr lang="ru-RU" sz="3200" b="1" dirty="0"/>
              <a:t>: «</a:t>
            </a:r>
            <a:r>
              <a:rPr lang="ru-RU" sz="3200" b="1" i="1" dirty="0"/>
              <a:t>Чьи это слова?», «Чей это портрет</a:t>
            </a:r>
            <a:r>
              <a:rPr lang="ru-RU" sz="3200" b="1" i="1" dirty="0" smtClean="0"/>
              <a:t>?», « </a:t>
            </a:r>
            <a:r>
              <a:rPr lang="ru-RU" sz="3200" b="1" i="1" dirty="0"/>
              <a:t>Назови автора…» </a:t>
            </a:r>
          </a:p>
        </p:txBody>
      </p:sp>
    </p:spTree>
    <p:extLst>
      <p:ext uri="{BB962C8B-B14F-4D97-AF65-F5344CB8AC3E}">
        <p14:creationId xmlns:p14="http://schemas.microsoft.com/office/powerpoint/2010/main" val="157635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Литературный проект «Ученая гусеница»</a:t>
            </a:r>
            <a:endParaRPr lang="ru-RU" dirty="0"/>
          </a:p>
        </p:txBody>
      </p:sp>
      <p:pic>
        <p:nvPicPr>
          <p:cNvPr id="3074" name="Picture 2" descr="C:\Users\user\Desktop\caterpillar008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348880"/>
            <a:ext cx="6624736" cy="3777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62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2132856"/>
            <a:ext cx="7408333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9600" dirty="0" smtClean="0"/>
              <a:t>Спасибо за внимание!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427713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38</TotalTime>
  <Words>203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Использование игровых технологий на уроках литературного чтения</vt:lpstr>
      <vt:lpstr>Презентация PowerPoint</vt:lpstr>
      <vt:lpstr> Работа с пословицами. Задача: обогатить речь детей пословицами; учить уместно употреблять их в различных речевых ситуациях  </vt:lpstr>
      <vt:lpstr> Работа с загадками. Задача: дать сведения об изобразительных средствах языка, учить сочинять загадки с использованием сравнений и олицетворений</vt:lpstr>
      <vt:lpstr>Речевая разминка</vt:lpstr>
      <vt:lpstr>Докучная сказка</vt:lpstr>
      <vt:lpstr>Презентация PowerPoint</vt:lpstr>
      <vt:lpstr>Литературный проект «Ученая гусеница»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игровых технологий на уроках литературного чтения.</dc:title>
  <dc:creator>user</dc:creator>
  <cp:lastModifiedBy>user</cp:lastModifiedBy>
  <cp:revision>6</cp:revision>
  <dcterms:created xsi:type="dcterms:W3CDTF">2017-11-12T09:29:07Z</dcterms:created>
  <dcterms:modified xsi:type="dcterms:W3CDTF">2017-11-16T08:30:19Z</dcterms:modified>
</cp:coreProperties>
</file>