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522BF-1CC4-443D-B838-D2FEB31E82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FDE4BF-0F66-44CB-A405-1234204669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100" b="1" i="1" dirty="0" smtClean="0">
              <a:latin typeface="Times New Roman" pitchFamily="18" charset="0"/>
              <a:cs typeface="Times New Roman" pitchFamily="18" charset="0"/>
            </a:rPr>
            <a:t>Зеркальная </a:t>
          </a:r>
          <a:r>
            <a:rPr lang="ru-RU" sz="2100" b="1" i="1" dirty="0" err="1" smtClean="0">
              <a:latin typeface="Times New Roman" pitchFamily="18" charset="0"/>
              <a:cs typeface="Times New Roman" pitchFamily="18" charset="0"/>
            </a:rPr>
            <a:t>профессиограмма</a:t>
          </a:r>
          <a:r>
            <a:rPr lang="ru-RU" sz="2100" b="1" i="1" dirty="0" smtClean="0">
              <a:latin typeface="Times New Roman" pitchFamily="18" charset="0"/>
              <a:cs typeface="Times New Roman" pitchFamily="18" charset="0"/>
            </a:rPr>
            <a:t> – это развернутый перечень основных характеристик профессионала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DBC66B-20FD-48A2-8BF1-0F619AC05B3A}" type="parTrans" cxnId="{F85E20A1-F602-4824-8444-389F1C01E0F2}">
      <dgm:prSet/>
      <dgm:spPr/>
      <dgm:t>
        <a:bodyPr/>
        <a:lstStyle/>
        <a:p>
          <a:endParaRPr lang="ru-RU"/>
        </a:p>
      </dgm:t>
    </dgm:pt>
    <dgm:pt modelId="{CF88F7EB-3EBD-40BC-8623-C4A03BA9A305}" type="sibTrans" cxnId="{F85E20A1-F602-4824-8444-389F1C01E0F2}">
      <dgm:prSet/>
      <dgm:spPr/>
      <dgm:t>
        <a:bodyPr/>
        <a:lstStyle/>
        <a:p>
          <a:endParaRPr lang="ru-RU"/>
        </a:p>
      </dgm:t>
    </dgm:pt>
    <dgm:pt modelId="{E5ADF452-9973-402E-B699-002EB88DBA3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i="1" dirty="0" smtClean="0"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3200" b="1" i="1" dirty="0">
            <a:latin typeface="Times New Roman" pitchFamily="18" charset="0"/>
            <a:cs typeface="Times New Roman" pitchFamily="18" charset="0"/>
          </a:endParaRPr>
        </a:p>
      </dgm:t>
    </dgm:pt>
    <dgm:pt modelId="{6762A8C2-7017-478F-8C45-40C118964E5E}" type="parTrans" cxnId="{05A8D397-B403-4336-917C-1D2284C87BA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2E1DB47-CA44-4EFC-8D55-234C845806A5}" type="sibTrans" cxnId="{05A8D397-B403-4336-917C-1D2284C87BAC}">
      <dgm:prSet/>
      <dgm:spPr/>
      <dgm:t>
        <a:bodyPr/>
        <a:lstStyle/>
        <a:p>
          <a:endParaRPr lang="ru-RU"/>
        </a:p>
      </dgm:t>
    </dgm:pt>
    <dgm:pt modelId="{822C0000-1917-4729-8282-A20FB5B4011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b="1" i="1" dirty="0" smtClean="0"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3100" b="1" i="1" dirty="0">
            <a:latin typeface="Times New Roman" pitchFamily="18" charset="0"/>
            <a:cs typeface="Times New Roman" pitchFamily="18" charset="0"/>
          </a:endParaRPr>
        </a:p>
      </dgm:t>
    </dgm:pt>
    <dgm:pt modelId="{1CAB1AAA-E536-4E0B-A1AC-1759172B8606}" type="parTrans" cxnId="{997474AE-9A42-47D7-836B-88C7EF95F86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76439D4-0CCF-4F5B-AD70-9BFB219A44B2}" type="sibTrans" cxnId="{997474AE-9A42-47D7-836B-88C7EF95F86D}">
      <dgm:prSet/>
      <dgm:spPr/>
      <dgm:t>
        <a:bodyPr/>
        <a:lstStyle/>
        <a:p>
          <a:endParaRPr lang="ru-RU"/>
        </a:p>
      </dgm:t>
    </dgm:pt>
    <dgm:pt modelId="{63566784-48A3-400E-B932-9157A1B89488}" type="pres">
      <dgm:prSet presAssocID="{958522BF-1CC4-443D-B838-D2FEB31E8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D95968-2938-4396-AB93-A81F7E6C5BAC}" type="pres">
      <dgm:prSet presAssocID="{B7FDE4BF-0F66-44CB-A405-123420466984}" presName="hierRoot1" presStyleCnt="0"/>
      <dgm:spPr/>
    </dgm:pt>
    <dgm:pt modelId="{154901AE-174C-45E2-AFE5-D4D3DF3D677E}" type="pres">
      <dgm:prSet presAssocID="{B7FDE4BF-0F66-44CB-A405-123420466984}" presName="composite" presStyleCnt="0"/>
      <dgm:spPr/>
    </dgm:pt>
    <dgm:pt modelId="{31796219-57BB-4207-AA2E-B9DF3FB033D4}" type="pres">
      <dgm:prSet presAssocID="{B7FDE4BF-0F66-44CB-A405-123420466984}" presName="background" presStyleLbl="node0" presStyleIdx="0" presStyleCn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E978429E-12AD-4106-8997-C0E84C968B96}" type="pres">
      <dgm:prSet presAssocID="{B7FDE4BF-0F66-44CB-A405-12342046698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48EDA0-C8DB-4A08-84E6-E84E444A570C}" type="pres">
      <dgm:prSet presAssocID="{B7FDE4BF-0F66-44CB-A405-123420466984}" presName="hierChild2" presStyleCnt="0"/>
      <dgm:spPr/>
    </dgm:pt>
    <dgm:pt modelId="{1BF420CC-2D87-4EA5-8B38-F0B003AB9A65}" type="pres">
      <dgm:prSet presAssocID="{6762A8C2-7017-478F-8C45-40C118964E5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4B75978-B835-474B-93DF-C4BCC8695EBD}" type="pres">
      <dgm:prSet presAssocID="{E5ADF452-9973-402E-B699-002EB88DBA30}" presName="hierRoot2" presStyleCnt="0"/>
      <dgm:spPr/>
    </dgm:pt>
    <dgm:pt modelId="{2D6C0CB4-8121-4A7C-B1E1-DF21927DD334}" type="pres">
      <dgm:prSet presAssocID="{E5ADF452-9973-402E-B699-002EB88DBA30}" presName="composite2" presStyleCnt="0"/>
      <dgm:spPr/>
    </dgm:pt>
    <dgm:pt modelId="{0E5B1EB8-33EE-4963-AE5F-465ADB7C9F67}" type="pres">
      <dgm:prSet presAssocID="{E5ADF452-9973-402E-B699-002EB88DBA30}" presName="background2" presStyleLbl="node2" presStyleIdx="0" presStyleCnt="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12D0A3BD-5F59-4230-890D-4C5FEF3FAF7D}" type="pres">
      <dgm:prSet presAssocID="{E5ADF452-9973-402E-B699-002EB88DBA3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E97CE-A847-4033-95B2-06233CB7AE1F}" type="pres">
      <dgm:prSet presAssocID="{E5ADF452-9973-402E-B699-002EB88DBA30}" presName="hierChild3" presStyleCnt="0"/>
      <dgm:spPr/>
    </dgm:pt>
    <dgm:pt modelId="{9942FF67-B6BB-4FE5-9EEA-B5DCA271005F}" type="pres">
      <dgm:prSet presAssocID="{1CAB1AAA-E536-4E0B-A1AC-1759172B860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4150842-FA99-4862-B0CC-0EE09FD87C45}" type="pres">
      <dgm:prSet presAssocID="{822C0000-1917-4729-8282-A20FB5B40119}" presName="hierRoot2" presStyleCnt="0"/>
      <dgm:spPr/>
    </dgm:pt>
    <dgm:pt modelId="{132184C2-C455-4C95-BF0F-35900E77A27D}" type="pres">
      <dgm:prSet presAssocID="{822C0000-1917-4729-8282-A20FB5B40119}" presName="composite2" presStyleCnt="0"/>
      <dgm:spPr/>
    </dgm:pt>
    <dgm:pt modelId="{C90C9979-FC95-4B42-A052-29B5DA301473}" type="pres">
      <dgm:prSet presAssocID="{822C0000-1917-4729-8282-A20FB5B40119}" presName="background2" presStyleLbl="node2" presStyleIdx="1" presStyleCnt="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440A2273-3E2D-45C4-9EDC-F4F3980B2420}" type="pres">
      <dgm:prSet presAssocID="{822C0000-1917-4729-8282-A20FB5B4011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EBE95-0C42-473D-A102-6C3650A3D861}" type="pres">
      <dgm:prSet presAssocID="{822C0000-1917-4729-8282-A20FB5B40119}" presName="hierChild3" presStyleCnt="0"/>
      <dgm:spPr/>
    </dgm:pt>
  </dgm:ptLst>
  <dgm:cxnLst>
    <dgm:cxn modelId="{58FDC0DA-5E62-41B0-B4F6-9EBE5524AB4B}" type="presOf" srcId="{6762A8C2-7017-478F-8C45-40C118964E5E}" destId="{1BF420CC-2D87-4EA5-8B38-F0B003AB9A65}" srcOrd="0" destOrd="0" presId="urn:microsoft.com/office/officeart/2005/8/layout/hierarchy1"/>
    <dgm:cxn modelId="{05A8D397-B403-4336-917C-1D2284C87BAC}" srcId="{B7FDE4BF-0F66-44CB-A405-123420466984}" destId="{E5ADF452-9973-402E-B699-002EB88DBA30}" srcOrd="0" destOrd="0" parTransId="{6762A8C2-7017-478F-8C45-40C118964E5E}" sibTransId="{E2E1DB47-CA44-4EFC-8D55-234C845806A5}"/>
    <dgm:cxn modelId="{4775E060-D233-41DF-88E5-5CD43212D4D9}" type="presOf" srcId="{1CAB1AAA-E536-4E0B-A1AC-1759172B8606}" destId="{9942FF67-B6BB-4FE5-9EEA-B5DCA271005F}" srcOrd="0" destOrd="0" presId="urn:microsoft.com/office/officeart/2005/8/layout/hierarchy1"/>
    <dgm:cxn modelId="{E46CE54C-4630-4236-BBB7-D233BB0C840B}" type="presOf" srcId="{E5ADF452-9973-402E-B699-002EB88DBA30}" destId="{12D0A3BD-5F59-4230-890D-4C5FEF3FAF7D}" srcOrd="0" destOrd="0" presId="urn:microsoft.com/office/officeart/2005/8/layout/hierarchy1"/>
    <dgm:cxn modelId="{F85E20A1-F602-4824-8444-389F1C01E0F2}" srcId="{958522BF-1CC4-443D-B838-D2FEB31E825A}" destId="{B7FDE4BF-0F66-44CB-A405-123420466984}" srcOrd="0" destOrd="0" parTransId="{48DBC66B-20FD-48A2-8BF1-0F619AC05B3A}" sibTransId="{CF88F7EB-3EBD-40BC-8623-C4A03BA9A305}"/>
    <dgm:cxn modelId="{1A307925-8044-4B9F-8863-C2FB642D1833}" type="presOf" srcId="{822C0000-1917-4729-8282-A20FB5B40119}" destId="{440A2273-3E2D-45C4-9EDC-F4F3980B2420}" srcOrd="0" destOrd="0" presId="urn:microsoft.com/office/officeart/2005/8/layout/hierarchy1"/>
    <dgm:cxn modelId="{3A83C1BF-F1F2-4008-8360-B7AC0FE9A185}" type="presOf" srcId="{958522BF-1CC4-443D-B838-D2FEB31E825A}" destId="{63566784-48A3-400E-B932-9157A1B89488}" srcOrd="0" destOrd="0" presId="urn:microsoft.com/office/officeart/2005/8/layout/hierarchy1"/>
    <dgm:cxn modelId="{CBA8142A-24E7-4E59-BF01-C3AC044F70F9}" type="presOf" srcId="{B7FDE4BF-0F66-44CB-A405-123420466984}" destId="{E978429E-12AD-4106-8997-C0E84C968B96}" srcOrd="0" destOrd="0" presId="urn:microsoft.com/office/officeart/2005/8/layout/hierarchy1"/>
    <dgm:cxn modelId="{997474AE-9A42-47D7-836B-88C7EF95F86D}" srcId="{B7FDE4BF-0F66-44CB-A405-123420466984}" destId="{822C0000-1917-4729-8282-A20FB5B40119}" srcOrd="1" destOrd="0" parTransId="{1CAB1AAA-E536-4E0B-A1AC-1759172B8606}" sibTransId="{976439D4-0CCF-4F5B-AD70-9BFB219A44B2}"/>
    <dgm:cxn modelId="{6CD5A4E4-CA56-465D-8B93-2BE6A0918E1B}" type="presParOf" srcId="{63566784-48A3-400E-B932-9157A1B89488}" destId="{DBD95968-2938-4396-AB93-A81F7E6C5BAC}" srcOrd="0" destOrd="0" presId="urn:microsoft.com/office/officeart/2005/8/layout/hierarchy1"/>
    <dgm:cxn modelId="{758B2D9A-6FE1-4BFD-B762-23A7E1EB8FF5}" type="presParOf" srcId="{DBD95968-2938-4396-AB93-A81F7E6C5BAC}" destId="{154901AE-174C-45E2-AFE5-D4D3DF3D677E}" srcOrd="0" destOrd="0" presId="urn:microsoft.com/office/officeart/2005/8/layout/hierarchy1"/>
    <dgm:cxn modelId="{6C7412F1-47DD-443B-B2DB-C0610ADCD591}" type="presParOf" srcId="{154901AE-174C-45E2-AFE5-D4D3DF3D677E}" destId="{31796219-57BB-4207-AA2E-B9DF3FB033D4}" srcOrd="0" destOrd="0" presId="urn:microsoft.com/office/officeart/2005/8/layout/hierarchy1"/>
    <dgm:cxn modelId="{09040D22-A6C6-4EB3-8F1E-AA5FE444AF4E}" type="presParOf" srcId="{154901AE-174C-45E2-AFE5-D4D3DF3D677E}" destId="{E978429E-12AD-4106-8997-C0E84C968B96}" srcOrd="1" destOrd="0" presId="urn:microsoft.com/office/officeart/2005/8/layout/hierarchy1"/>
    <dgm:cxn modelId="{47F9C905-311C-41A8-8052-CA552257CC81}" type="presParOf" srcId="{DBD95968-2938-4396-AB93-A81F7E6C5BAC}" destId="{1248EDA0-C8DB-4A08-84E6-E84E444A570C}" srcOrd="1" destOrd="0" presId="urn:microsoft.com/office/officeart/2005/8/layout/hierarchy1"/>
    <dgm:cxn modelId="{E2164D71-1522-4C5C-8366-B5BF5F22729F}" type="presParOf" srcId="{1248EDA0-C8DB-4A08-84E6-E84E444A570C}" destId="{1BF420CC-2D87-4EA5-8B38-F0B003AB9A65}" srcOrd="0" destOrd="0" presId="urn:microsoft.com/office/officeart/2005/8/layout/hierarchy1"/>
    <dgm:cxn modelId="{6C61D7CB-0BB7-48C9-9645-2A4F00270D75}" type="presParOf" srcId="{1248EDA0-C8DB-4A08-84E6-E84E444A570C}" destId="{04B75978-B835-474B-93DF-C4BCC8695EBD}" srcOrd="1" destOrd="0" presId="urn:microsoft.com/office/officeart/2005/8/layout/hierarchy1"/>
    <dgm:cxn modelId="{F2B3F47A-3F3B-4FD7-B1D7-2CB0E5EBC451}" type="presParOf" srcId="{04B75978-B835-474B-93DF-C4BCC8695EBD}" destId="{2D6C0CB4-8121-4A7C-B1E1-DF21927DD334}" srcOrd="0" destOrd="0" presId="urn:microsoft.com/office/officeart/2005/8/layout/hierarchy1"/>
    <dgm:cxn modelId="{6011DCA0-BDBC-4A11-ABEA-C6D6ECC7E142}" type="presParOf" srcId="{2D6C0CB4-8121-4A7C-B1E1-DF21927DD334}" destId="{0E5B1EB8-33EE-4963-AE5F-465ADB7C9F67}" srcOrd="0" destOrd="0" presId="urn:microsoft.com/office/officeart/2005/8/layout/hierarchy1"/>
    <dgm:cxn modelId="{C25262C2-A745-4530-8676-7CC72684153E}" type="presParOf" srcId="{2D6C0CB4-8121-4A7C-B1E1-DF21927DD334}" destId="{12D0A3BD-5F59-4230-890D-4C5FEF3FAF7D}" srcOrd="1" destOrd="0" presId="urn:microsoft.com/office/officeart/2005/8/layout/hierarchy1"/>
    <dgm:cxn modelId="{FF1FB785-235A-46C9-9D89-34D2F412912D}" type="presParOf" srcId="{04B75978-B835-474B-93DF-C4BCC8695EBD}" destId="{876E97CE-A847-4033-95B2-06233CB7AE1F}" srcOrd="1" destOrd="0" presId="urn:microsoft.com/office/officeart/2005/8/layout/hierarchy1"/>
    <dgm:cxn modelId="{7B5D0712-C7D7-49C2-B02E-6370129AFCA7}" type="presParOf" srcId="{1248EDA0-C8DB-4A08-84E6-E84E444A570C}" destId="{9942FF67-B6BB-4FE5-9EEA-B5DCA271005F}" srcOrd="2" destOrd="0" presId="urn:microsoft.com/office/officeart/2005/8/layout/hierarchy1"/>
    <dgm:cxn modelId="{153BB0FF-CA84-4582-AFB4-C6E32AAE3684}" type="presParOf" srcId="{1248EDA0-C8DB-4A08-84E6-E84E444A570C}" destId="{24150842-FA99-4862-B0CC-0EE09FD87C45}" srcOrd="3" destOrd="0" presId="urn:microsoft.com/office/officeart/2005/8/layout/hierarchy1"/>
    <dgm:cxn modelId="{747CFC50-31B0-4900-B219-2EEEDCBD728A}" type="presParOf" srcId="{24150842-FA99-4862-B0CC-0EE09FD87C45}" destId="{132184C2-C455-4C95-BF0F-35900E77A27D}" srcOrd="0" destOrd="0" presId="urn:microsoft.com/office/officeart/2005/8/layout/hierarchy1"/>
    <dgm:cxn modelId="{FC513CB0-A761-4973-90C6-0A74FA512C99}" type="presParOf" srcId="{132184C2-C455-4C95-BF0F-35900E77A27D}" destId="{C90C9979-FC95-4B42-A052-29B5DA301473}" srcOrd="0" destOrd="0" presId="urn:microsoft.com/office/officeart/2005/8/layout/hierarchy1"/>
    <dgm:cxn modelId="{082F5311-7A4D-41AF-A663-0AF86005DCB4}" type="presParOf" srcId="{132184C2-C455-4C95-BF0F-35900E77A27D}" destId="{440A2273-3E2D-45C4-9EDC-F4F3980B2420}" srcOrd="1" destOrd="0" presId="urn:microsoft.com/office/officeart/2005/8/layout/hierarchy1"/>
    <dgm:cxn modelId="{C70369DF-D828-469A-B8B2-F3989C44B43C}" type="presParOf" srcId="{24150842-FA99-4862-B0CC-0EE09FD87C45}" destId="{4A8EBE95-0C42-473D-A102-6C3650A3D8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7F3BF-BBF7-41BD-BC77-EA397603229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F275DC-108B-4F3D-8A14-D23FEE052BF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Зеркальная </a:t>
          </a:r>
        </a:p>
        <a:p>
          <a:r>
            <a:rPr lang="ru-RU" sz="1800" b="1" i="1" dirty="0" err="1" smtClean="0">
              <a:latin typeface="Times New Roman" pitchFamily="18" charset="0"/>
              <a:cs typeface="Times New Roman" pitchFamily="18" charset="0"/>
            </a:rPr>
            <a:t>Профессио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 - грамма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9D59E5B0-2940-465B-81C5-9414303799B5}" type="parTrans" cxnId="{CE898AF8-660B-4AD3-B17D-C4BE239E63B3}">
      <dgm:prSet/>
      <dgm:spPr/>
      <dgm:t>
        <a:bodyPr/>
        <a:lstStyle/>
        <a:p>
          <a:endParaRPr lang="ru-RU"/>
        </a:p>
      </dgm:t>
    </dgm:pt>
    <dgm:pt modelId="{56981581-18A2-4707-A983-D0F7F99FC083}" type="sibTrans" cxnId="{CE898AF8-660B-4AD3-B17D-C4BE239E63B3}">
      <dgm:prSet/>
      <dgm:spPr/>
      <dgm:t>
        <a:bodyPr/>
        <a:lstStyle/>
        <a:p>
          <a:endParaRPr lang="ru-RU"/>
        </a:p>
      </dgm:t>
    </dgm:pt>
    <dgm:pt modelId="{049E8FC2-BBD4-412D-A949-5B87CB8BCD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Функционал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профессионала</a:t>
          </a:r>
        </a:p>
        <a:p>
          <a:endParaRPr lang="ru-RU" sz="1800" dirty="0"/>
        </a:p>
      </dgm:t>
    </dgm:pt>
    <dgm:pt modelId="{A2961F14-7458-485D-8893-033E1481D7D4}" type="parTrans" cxnId="{34B133DB-7375-4A3E-A9F6-FDD3072D290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C25B839-47FD-424B-A90C-C7658D02DE4E}" type="sibTrans" cxnId="{34B133DB-7375-4A3E-A9F6-FDD3072D2902}">
      <dgm:prSet/>
      <dgm:spPr/>
      <dgm:t>
        <a:bodyPr/>
        <a:lstStyle/>
        <a:p>
          <a:endParaRPr lang="ru-RU"/>
        </a:p>
      </dgm:t>
    </dgm:pt>
    <dgm:pt modelId="{8129BC98-199F-417B-8970-3D0D6D12150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Характер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работы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43C345AF-9B3D-4A7D-B2E4-4B17A1619AFC}" type="parTrans" cxnId="{C5389CE5-DA63-4A71-9414-D0286F77E38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CE81E26-CB37-4B9C-8ACB-14071E44C2AE}" type="sibTrans" cxnId="{C5389CE5-DA63-4A71-9414-D0286F77E384}">
      <dgm:prSet/>
      <dgm:spPr/>
      <dgm:t>
        <a:bodyPr/>
        <a:lstStyle/>
        <a:p>
          <a:endParaRPr lang="ru-RU"/>
        </a:p>
      </dgm:t>
    </dgm:pt>
    <dgm:pt modelId="{ECAAD41D-82E6-4B99-9C28-BEDEF4ACC84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Орудия 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труда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8FA6DE5D-C2A4-4A9A-A9B4-D167E1F6AF5C}" type="parTrans" cxnId="{0A1BD520-753D-4B9C-9D2C-CEC7A611790C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60A34F-790D-45DF-B08F-7F7A2C51BFA7}" type="sibTrans" cxnId="{0A1BD520-753D-4B9C-9D2C-CEC7A611790C}">
      <dgm:prSet/>
      <dgm:spPr/>
      <dgm:t>
        <a:bodyPr/>
        <a:lstStyle/>
        <a:p>
          <a:endParaRPr lang="ru-RU"/>
        </a:p>
      </dgm:t>
    </dgm:pt>
    <dgm:pt modelId="{ED745CB7-D451-4D98-8813-9428BD452F65}">
      <dgm:prSet/>
      <dgm:spPr/>
      <dgm:t>
        <a:bodyPr/>
        <a:lstStyle/>
        <a:p>
          <a:endParaRPr lang="ru-RU"/>
        </a:p>
      </dgm:t>
    </dgm:pt>
    <dgm:pt modelId="{F30A141E-6E86-4458-BAC8-E51B21CA6A3F}" type="parTrans" cxnId="{477CBCDD-3306-442E-A58E-6A12770E8115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2F48554-4DC0-47D0-A9CE-6456EE4B8F0E}" type="sibTrans" cxnId="{477CBCDD-3306-442E-A58E-6A12770E8115}">
      <dgm:prSet/>
      <dgm:spPr/>
      <dgm:t>
        <a:bodyPr/>
        <a:lstStyle/>
        <a:p>
          <a:endParaRPr lang="ru-RU"/>
        </a:p>
      </dgm:t>
    </dgm:pt>
    <dgm:pt modelId="{30A53A93-E5BA-4E8F-9DAE-469706C78A16}">
      <dgm:prSet/>
      <dgm:spPr/>
      <dgm:t>
        <a:bodyPr/>
        <a:lstStyle/>
        <a:p>
          <a:endParaRPr lang="ru-RU"/>
        </a:p>
      </dgm:t>
    </dgm:pt>
    <dgm:pt modelId="{212B18B7-C5C0-483B-8E4E-36F7268D1120}" type="parTrans" cxnId="{36C7EDD0-033A-4DF1-BEC0-CFB0A7F82F52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0358954-EC93-4BAD-B5F2-AF6E3C6E3431}" type="sibTrans" cxnId="{36C7EDD0-033A-4DF1-BEC0-CFB0A7F82F52}">
      <dgm:prSet/>
      <dgm:spPr/>
      <dgm:t>
        <a:bodyPr/>
        <a:lstStyle/>
        <a:p>
          <a:endParaRPr lang="ru-RU"/>
        </a:p>
      </dgm:t>
    </dgm:pt>
    <dgm:pt modelId="{542C0587-49AA-4FBB-ABE9-5FE7FD696228}">
      <dgm:prSet/>
      <dgm:spPr/>
      <dgm:t>
        <a:bodyPr/>
        <a:lstStyle/>
        <a:p>
          <a:endParaRPr lang="ru-RU"/>
        </a:p>
      </dgm:t>
    </dgm:pt>
    <dgm:pt modelId="{2A3A3984-DCC4-44C9-B14B-D4FF7F58718B}" type="parTrans" cxnId="{A0450941-46AF-4347-9293-91E038D06AD4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54BB6AC-F394-4556-9CB4-851AC80258CD}" type="sibTrans" cxnId="{A0450941-46AF-4347-9293-91E038D06AD4}">
      <dgm:prSet/>
      <dgm:spPr/>
      <dgm:t>
        <a:bodyPr/>
        <a:lstStyle/>
        <a:p>
          <a:endParaRPr lang="ru-RU"/>
        </a:p>
      </dgm:t>
    </dgm:pt>
    <dgm:pt modelId="{16680B6B-D169-4BB1-9497-BB6897D39571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B689A77-B0F5-4A5E-A357-B90F2D23F92A}" type="parTrans" cxnId="{866BE365-5AD4-4D33-B33C-C92F78B2A9CF}">
      <dgm:prSet/>
      <dgm:spPr/>
      <dgm:t>
        <a:bodyPr/>
        <a:lstStyle/>
        <a:p>
          <a:endParaRPr lang="ru-RU"/>
        </a:p>
      </dgm:t>
    </dgm:pt>
    <dgm:pt modelId="{670FC4C0-2A79-447B-A88B-EB50AA0B25F1}" type="sibTrans" cxnId="{866BE365-5AD4-4D33-B33C-C92F78B2A9CF}">
      <dgm:prSet/>
      <dgm:spPr/>
      <dgm:t>
        <a:bodyPr/>
        <a:lstStyle/>
        <a:p>
          <a:endParaRPr lang="ru-RU"/>
        </a:p>
      </dgm:t>
    </dgm:pt>
    <dgm:pt modelId="{EE4A5288-7297-4F19-8277-1C804B5691D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Личные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качества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A1948B1F-C91D-407C-86BD-C0ACF0ABF72D}" type="parTrans" cxnId="{00C41167-E8FD-4590-9EE4-B6E8008F3A1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136A888-363F-454F-BFA2-AD7D2AD1DBFD}" type="sibTrans" cxnId="{00C41167-E8FD-4590-9EE4-B6E8008F3A1D}">
      <dgm:prSet/>
      <dgm:spPr/>
      <dgm:t>
        <a:bodyPr/>
        <a:lstStyle/>
        <a:p>
          <a:endParaRPr lang="ru-RU"/>
        </a:p>
      </dgm:t>
    </dgm:pt>
    <dgm:pt modelId="{3766F393-CDD5-4351-A6F6-449EE0326A29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C175737-25C9-49CF-897C-714537360B52}" type="parTrans" cxnId="{FC188ED7-EB85-4D43-9EBE-73674CE927B7}">
      <dgm:prSet/>
      <dgm:spPr/>
      <dgm:t>
        <a:bodyPr/>
        <a:lstStyle/>
        <a:p>
          <a:endParaRPr lang="ru-RU"/>
        </a:p>
      </dgm:t>
    </dgm:pt>
    <dgm:pt modelId="{CC6D2AB9-58FE-4B25-88FA-3F490BE6F743}" type="sibTrans" cxnId="{FC188ED7-EB85-4D43-9EBE-73674CE927B7}">
      <dgm:prSet/>
      <dgm:spPr/>
      <dgm:t>
        <a:bodyPr/>
        <a:lstStyle/>
        <a:p>
          <a:endParaRPr lang="ru-RU"/>
        </a:p>
      </dgm:t>
    </dgm:pt>
    <dgm:pt modelId="{78199F9E-D7D1-4AE6-B2A5-D2DFDCDA8E3A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999181B-48D4-487D-B971-CE8138BE1DD0}" type="parTrans" cxnId="{525CC334-C1F5-465F-86A8-81A6E41167C4}">
      <dgm:prSet/>
      <dgm:spPr/>
      <dgm:t>
        <a:bodyPr/>
        <a:lstStyle/>
        <a:p>
          <a:endParaRPr lang="ru-RU"/>
        </a:p>
      </dgm:t>
    </dgm:pt>
    <dgm:pt modelId="{C43728B4-C821-4936-9104-188ABABEE5B1}" type="sibTrans" cxnId="{525CC334-C1F5-465F-86A8-81A6E41167C4}">
      <dgm:prSet/>
      <dgm:spPr/>
      <dgm:t>
        <a:bodyPr/>
        <a:lstStyle/>
        <a:p>
          <a:endParaRPr lang="ru-RU"/>
        </a:p>
      </dgm:t>
    </dgm:pt>
    <dgm:pt modelId="{40228EC9-DE36-49E9-9D7C-F63CA6AFC1E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Социальная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значимость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D834D4C4-EC48-431E-BA3E-3E8F462956BD}" type="parTrans" cxnId="{41535D41-F885-41C3-BD29-AD471B2049C8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7C8FA26-B289-42C2-AE58-390F4B950F90}" type="sibTrans" cxnId="{41535D41-F885-41C3-BD29-AD471B2049C8}">
      <dgm:prSet/>
      <dgm:spPr/>
      <dgm:t>
        <a:bodyPr/>
        <a:lstStyle/>
        <a:p>
          <a:endParaRPr lang="ru-RU"/>
        </a:p>
      </dgm:t>
    </dgm:pt>
    <dgm:pt modelId="{5D14C6BD-0E67-4B65-8620-6B5D83F3C3A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Активный</a:t>
          </a:r>
        </a:p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словарь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75509870-0507-48DE-9500-0A42B5B3B88F}" type="parTrans" cxnId="{6A64656A-5167-4F19-AAFC-AD26F48305F8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72BE5D1-9106-4829-ABD9-7D5709A2EA0A}" type="sibTrans" cxnId="{6A64656A-5167-4F19-AAFC-AD26F48305F8}">
      <dgm:prSet/>
      <dgm:spPr/>
      <dgm:t>
        <a:bodyPr/>
        <a:lstStyle/>
        <a:p>
          <a:endParaRPr lang="ru-RU"/>
        </a:p>
      </dgm:t>
    </dgm:pt>
    <dgm:pt modelId="{36ADF461-677C-4C16-81B4-7EF50FB0B1B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Смежные профессии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65D9704A-DB91-4549-AEC3-D40F7BBE8390}" type="parTrans" cxnId="{F23BBF34-7FFF-4CDE-A5D8-A1AD43206535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B52C28E-AA3B-405A-9820-24036FDC1979}" type="sibTrans" cxnId="{F23BBF34-7FFF-4CDE-A5D8-A1AD43206535}">
      <dgm:prSet/>
      <dgm:spPr/>
      <dgm:t>
        <a:bodyPr/>
        <a:lstStyle/>
        <a:p>
          <a:endParaRPr lang="ru-RU"/>
        </a:p>
      </dgm:t>
    </dgm:pt>
    <dgm:pt modelId="{080D9849-80FA-4B4F-B74C-72900FA3759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Банк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игр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D34F8D8D-A3BC-43FE-9ACC-B5BB781C48AD}" type="parTrans" cxnId="{E7BAC4B1-99A6-4161-BE79-CC4090AF1D07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F4F4549-3AB8-465C-A484-CFFAA9D8EE2A}" type="sibTrans" cxnId="{E7BAC4B1-99A6-4161-BE79-CC4090AF1D07}">
      <dgm:prSet/>
      <dgm:spPr/>
      <dgm:t>
        <a:bodyPr/>
        <a:lstStyle/>
        <a:p>
          <a:endParaRPr lang="ru-RU"/>
        </a:p>
      </dgm:t>
    </dgm:pt>
    <dgm:pt modelId="{9714D362-7F1C-4E21-8180-53610FAB87A7}" type="pres">
      <dgm:prSet presAssocID="{CA07F3BF-BBF7-41BD-BC77-EA39760322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8D4A8-274E-42E5-A4D1-435DF60DEE21}" type="pres">
      <dgm:prSet presAssocID="{1AF275DC-108B-4F3D-8A14-D23FEE052BFA}" presName="centerShape" presStyleLbl="node0" presStyleIdx="0" presStyleCnt="1"/>
      <dgm:spPr/>
      <dgm:t>
        <a:bodyPr/>
        <a:lstStyle/>
        <a:p>
          <a:endParaRPr lang="ru-RU"/>
        </a:p>
      </dgm:t>
    </dgm:pt>
    <dgm:pt modelId="{37CA05C9-18E2-41AA-9438-899ACAC8544D}" type="pres">
      <dgm:prSet presAssocID="{A2961F14-7458-485D-8893-033E1481D7D4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24790A27-CB2C-4F3B-AA0B-5A8D0F746E77}" type="pres">
      <dgm:prSet presAssocID="{049E8FC2-BBD4-412D-A949-5B87CB8BCD7F}" presName="node" presStyleLbl="node1" presStyleIdx="0" presStyleCnt="8" custScaleX="140921" custRadScaleRad="90944" custRadScaleInc="-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DB734-7417-43A5-B3B2-E0C32DD405D5}" type="pres">
      <dgm:prSet presAssocID="{43C345AF-9B3D-4A7D-B2E4-4B17A1619AFC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091DB59D-F091-4965-B08C-DB1D55748469}" type="pres">
      <dgm:prSet presAssocID="{8129BC98-199F-417B-8970-3D0D6D12150C}" presName="node" presStyleLbl="node1" presStyleIdx="1" presStyleCnt="8" custScaleX="145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C72A1-D70B-4AAB-8C43-5D7F99110C8A}" type="pres">
      <dgm:prSet presAssocID="{8FA6DE5D-C2A4-4A9A-A9B4-D167E1F6AF5C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1E73BC1D-EE46-48AC-B98C-0ED64C7EE6F5}" type="pres">
      <dgm:prSet presAssocID="{ECAAD41D-82E6-4B99-9C28-BEDEF4ACC842}" presName="node" presStyleLbl="node1" presStyleIdx="2" presStyleCnt="8" custScaleX="103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1FBE6-2810-4328-BA94-611048DF6EF7}" type="pres">
      <dgm:prSet presAssocID="{A1948B1F-C91D-407C-86BD-C0ACF0ABF72D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1B776694-06C5-4FFF-B127-957095E2CAF6}" type="pres">
      <dgm:prSet presAssocID="{EE4A5288-7297-4F19-8277-1C804B5691D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67880-4F96-47E1-B8FD-E86D250F45FA}" type="pres">
      <dgm:prSet presAssocID="{75509870-0507-48DE-9500-0A42B5B3B88F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318C54DD-3F84-405E-AEA2-0294E34CCE71}" type="pres">
      <dgm:prSet presAssocID="{5D14C6BD-0E67-4B65-8620-6B5D83F3C3A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94AA8-CEC3-4EA1-A59F-AD6E6B1F3878}" type="pres">
      <dgm:prSet presAssocID="{65D9704A-DB91-4549-AEC3-D40F7BBE8390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31E3BAB3-22F0-4F30-90A7-756FECF136E0}" type="pres">
      <dgm:prSet presAssocID="{36ADF461-677C-4C16-81B4-7EF50FB0B1B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FA34D-61D5-4F5F-BB4C-F23531D1E174}" type="pres">
      <dgm:prSet presAssocID="{D834D4C4-EC48-431E-BA3E-3E8F462956BD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12714857-CA9C-4931-9953-7CDBF91BFFC4}" type="pres">
      <dgm:prSet presAssocID="{40228EC9-DE36-49E9-9D7C-F63CA6AFC1EF}" presName="node" presStyleLbl="node1" presStyleIdx="6" presStyleCnt="8" custScaleX="14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68541-2433-48C8-9D39-79701E4505A0}" type="pres">
      <dgm:prSet presAssocID="{D34F8D8D-A3BC-43FE-9ACC-B5BB781C48AD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03AC503E-0505-4199-9E52-8B82CF989F45}" type="pres">
      <dgm:prSet presAssocID="{080D9849-80FA-4B4F-B74C-72900FA3759A}" presName="node" presStyleLbl="node1" presStyleIdx="7" presStyleCnt="8" custScaleX="150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C41167-E8FD-4590-9EE4-B6E8008F3A1D}" srcId="{1AF275DC-108B-4F3D-8A14-D23FEE052BFA}" destId="{EE4A5288-7297-4F19-8277-1C804B5691D2}" srcOrd="3" destOrd="0" parTransId="{A1948B1F-C91D-407C-86BD-C0ACF0ABF72D}" sibTransId="{0136A888-363F-454F-BFA2-AD7D2AD1DBFD}"/>
    <dgm:cxn modelId="{477CBCDD-3306-442E-A58E-6A12770E8115}" srcId="{CA07F3BF-BBF7-41BD-BC77-EA3976032290}" destId="{ED745CB7-D451-4D98-8813-9428BD452F65}" srcOrd="3" destOrd="0" parTransId="{F30A141E-6E86-4458-BAC8-E51B21CA6A3F}" sibTransId="{12F48554-4DC0-47D0-A9CE-6456EE4B8F0E}"/>
    <dgm:cxn modelId="{93AC15A6-C084-487B-B583-CA27466F3527}" type="presOf" srcId="{75509870-0507-48DE-9500-0A42B5B3B88F}" destId="{EA667880-4F96-47E1-B8FD-E86D250F45FA}" srcOrd="0" destOrd="0" presId="urn:microsoft.com/office/officeart/2005/8/layout/radial4"/>
    <dgm:cxn modelId="{866BE365-5AD4-4D33-B33C-C92F78B2A9CF}" srcId="{CA07F3BF-BBF7-41BD-BC77-EA3976032290}" destId="{16680B6B-D169-4BB1-9497-BB6897D39571}" srcOrd="2" destOrd="0" parTransId="{1B689A77-B0F5-4A5E-A357-B90F2D23F92A}" sibTransId="{670FC4C0-2A79-447B-A88B-EB50AA0B25F1}"/>
    <dgm:cxn modelId="{883004E4-101E-45B6-BDA6-BCAC04CB6092}" type="presOf" srcId="{CA07F3BF-BBF7-41BD-BC77-EA3976032290}" destId="{9714D362-7F1C-4E21-8180-53610FAB87A7}" srcOrd="0" destOrd="0" presId="urn:microsoft.com/office/officeart/2005/8/layout/radial4"/>
    <dgm:cxn modelId="{0F78D335-EE85-43DE-BC23-B8EAFE00D9BF}" type="presOf" srcId="{A1948B1F-C91D-407C-86BD-C0ACF0ABF72D}" destId="{7CB1FBE6-2810-4328-BA94-611048DF6EF7}" srcOrd="0" destOrd="0" presId="urn:microsoft.com/office/officeart/2005/8/layout/radial4"/>
    <dgm:cxn modelId="{41FAFEFE-144C-418B-8E3F-5563F618D8AF}" type="presOf" srcId="{36ADF461-677C-4C16-81B4-7EF50FB0B1BE}" destId="{31E3BAB3-22F0-4F30-90A7-756FECF136E0}" srcOrd="0" destOrd="0" presId="urn:microsoft.com/office/officeart/2005/8/layout/radial4"/>
    <dgm:cxn modelId="{B868139E-EA19-4862-AA07-C8C384D2972A}" type="presOf" srcId="{D834D4C4-EC48-431E-BA3E-3E8F462956BD}" destId="{D70FA34D-61D5-4F5F-BB4C-F23531D1E174}" srcOrd="0" destOrd="0" presId="urn:microsoft.com/office/officeart/2005/8/layout/radial4"/>
    <dgm:cxn modelId="{61F70F08-511D-4222-9873-84A068C62EAB}" type="presOf" srcId="{65D9704A-DB91-4549-AEC3-D40F7BBE8390}" destId="{84794AA8-CEC3-4EA1-A59F-AD6E6B1F3878}" srcOrd="0" destOrd="0" presId="urn:microsoft.com/office/officeart/2005/8/layout/radial4"/>
    <dgm:cxn modelId="{0A1BD520-753D-4B9C-9D2C-CEC7A611790C}" srcId="{1AF275DC-108B-4F3D-8A14-D23FEE052BFA}" destId="{ECAAD41D-82E6-4B99-9C28-BEDEF4ACC842}" srcOrd="2" destOrd="0" parTransId="{8FA6DE5D-C2A4-4A9A-A9B4-D167E1F6AF5C}" sibTransId="{C160A34F-790D-45DF-B08F-7F7A2C51BFA7}"/>
    <dgm:cxn modelId="{F23BBF34-7FFF-4CDE-A5D8-A1AD43206535}" srcId="{1AF275DC-108B-4F3D-8A14-D23FEE052BFA}" destId="{36ADF461-677C-4C16-81B4-7EF50FB0B1BE}" srcOrd="5" destOrd="0" parTransId="{65D9704A-DB91-4549-AEC3-D40F7BBE8390}" sibTransId="{7B52C28E-AA3B-405A-9820-24036FDC1979}"/>
    <dgm:cxn modelId="{EAC891A1-AD2A-4EE8-9FFA-0EA45156A8C7}" type="presOf" srcId="{ECAAD41D-82E6-4B99-9C28-BEDEF4ACC842}" destId="{1E73BC1D-EE46-48AC-B98C-0ED64C7EE6F5}" srcOrd="0" destOrd="0" presId="urn:microsoft.com/office/officeart/2005/8/layout/radial4"/>
    <dgm:cxn modelId="{E7BAC4B1-99A6-4161-BE79-CC4090AF1D07}" srcId="{1AF275DC-108B-4F3D-8A14-D23FEE052BFA}" destId="{080D9849-80FA-4B4F-B74C-72900FA3759A}" srcOrd="7" destOrd="0" parTransId="{D34F8D8D-A3BC-43FE-9ACC-B5BB781C48AD}" sibTransId="{AF4F4549-3AB8-465C-A484-CFFAA9D8EE2A}"/>
    <dgm:cxn modelId="{C5389CE5-DA63-4A71-9414-D0286F77E384}" srcId="{1AF275DC-108B-4F3D-8A14-D23FEE052BFA}" destId="{8129BC98-199F-417B-8970-3D0D6D12150C}" srcOrd="1" destOrd="0" parTransId="{43C345AF-9B3D-4A7D-B2E4-4B17A1619AFC}" sibTransId="{5CE81E26-CB37-4B9C-8ACB-14071E44C2AE}"/>
    <dgm:cxn modelId="{36C7EDD0-033A-4DF1-BEC0-CFB0A7F82F52}" srcId="{CA07F3BF-BBF7-41BD-BC77-EA3976032290}" destId="{30A53A93-E5BA-4E8F-9DAE-469706C78A16}" srcOrd="4" destOrd="0" parTransId="{212B18B7-C5C0-483B-8E4E-36F7268D1120}" sibTransId="{40358954-EC93-4BAD-B5F2-AF6E3C6E3431}"/>
    <dgm:cxn modelId="{525CC334-C1F5-465F-86A8-81A6E41167C4}" srcId="{CA07F3BF-BBF7-41BD-BC77-EA3976032290}" destId="{78199F9E-D7D1-4AE6-B2A5-D2DFDCDA8E3A}" srcOrd="1" destOrd="0" parTransId="{1999181B-48D4-487D-B971-CE8138BE1DD0}" sibTransId="{C43728B4-C821-4936-9104-188ABABEE5B1}"/>
    <dgm:cxn modelId="{EDB16B99-9A2F-4F7F-9DC1-9662C81DB04B}" type="presOf" srcId="{5D14C6BD-0E67-4B65-8620-6B5D83F3C3A7}" destId="{318C54DD-3F84-405E-AEA2-0294E34CCE71}" srcOrd="0" destOrd="0" presId="urn:microsoft.com/office/officeart/2005/8/layout/radial4"/>
    <dgm:cxn modelId="{E6F9389C-C21C-4EAE-AC19-CFD17BC8AB72}" type="presOf" srcId="{049E8FC2-BBD4-412D-A949-5B87CB8BCD7F}" destId="{24790A27-CB2C-4F3B-AA0B-5A8D0F746E77}" srcOrd="0" destOrd="0" presId="urn:microsoft.com/office/officeart/2005/8/layout/radial4"/>
    <dgm:cxn modelId="{BEE8AAAB-4445-4B14-934B-E6F2135369B7}" type="presOf" srcId="{1AF275DC-108B-4F3D-8A14-D23FEE052BFA}" destId="{3458D4A8-274E-42E5-A4D1-435DF60DEE21}" srcOrd="0" destOrd="0" presId="urn:microsoft.com/office/officeart/2005/8/layout/radial4"/>
    <dgm:cxn modelId="{83A142FC-D988-4A27-9E8D-B1EC667EFD87}" type="presOf" srcId="{A2961F14-7458-485D-8893-033E1481D7D4}" destId="{37CA05C9-18E2-41AA-9438-899ACAC8544D}" srcOrd="0" destOrd="0" presId="urn:microsoft.com/office/officeart/2005/8/layout/radial4"/>
    <dgm:cxn modelId="{34B133DB-7375-4A3E-A9F6-FDD3072D2902}" srcId="{1AF275DC-108B-4F3D-8A14-D23FEE052BFA}" destId="{049E8FC2-BBD4-412D-A949-5B87CB8BCD7F}" srcOrd="0" destOrd="0" parTransId="{A2961F14-7458-485D-8893-033E1481D7D4}" sibTransId="{5C25B839-47FD-424B-A90C-C7658D02DE4E}"/>
    <dgm:cxn modelId="{521B406F-8760-4248-AD92-DC16496BEBBD}" type="presOf" srcId="{D34F8D8D-A3BC-43FE-9ACC-B5BB781C48AD}" destId="{49F68541-2433-48C8-9D39-79701E4505A0}" srcOrd="0" destOrd="0" presId="urn:microsoft.com/office/officeart/2005/8/layout/radial4"/>
    <dgm:cxn modelId="{B08C1820-CC9D-4781-A701-90F0D3DC8006}" type="presOf" srcId="{080D9849-80FA-4B4F-B74C-72900FA3759A}" destId="{03AC503E-0505-4199-9E52-8B82CF989F45}" srcOrd="0" destOrd="0" presId="urn:microsoft.com/office/officeart/2005/8/layout/radial4"/>
    <dgm:cxn modelId="{6A64656A-5167-4F19-AAFC-AD26F48305F8}" srcId="{1AF275DC-108B-4F3D-8A14-D23FEE052BFA}" destId="{5D14C6BD-0E67-4B65-8620-6B5D83F3C3A7}" srcOrd="4" destOrd="0" parTransId="{75509870-0507-48DE-9500-0A42B5B3B88F}" sibTransId="{472BE5D1-9106-4829-ABD9-7D5709A2EA0A}"/>
    <dgm:cxn modelId="{62F5F35D-FE14-4E0E-AD09-8ECBACB89989}" type="presOf" srcId="{EE4A5288-7297-4F19-8277-1C804B5691D2}" destId="{1B776694-06C5-4FFF-B127-957095E2CAF6}" srcOrd="0" destOrd="0" presId="urn:microsoft.com/office/officeart/2005/8/layout/radial4"/>
    <dgm:cxn modelId="{CE898AF8-660B-4AD3-B17D-C4BE239E63B3}" srcId="{CA07F3BF-BBF7-41BD-BC77-EA3976032290}" destId="{1AF275DC-108B-4F3D-8A14-D23FEE052BFA}" srcOrd="0" destOrd="0" parTransId="{9D59E5B0-2940-465B-81C5-9414303799B5}" sibTransId="{56981581-18A2-4707-A983-D0F7F99FC083}"/>
    <dgm:cxn modelId="{38A08181-386D-48CC-9F01-9EEC1F1133B2}" type="presOf" srcId="{40228EC9-DE36-49E9-9D7C-F63CA6AFC1EF}" destId="{12714857-CA9C-4931-9953-7CDBF91BFFC4}" srcOrd="0" destOrd="0" presId="urn:microsoft.com/office/officeart/2005/8/layout/radial4"/>
    <dgm:cxn modelId="{FC188ED7-EB85-4D43-9EBE-73674CE927B7}" srcId="{CA07F3BF-BBF7-41BD-BC77-EA3976032290}" destId="{3766F393-CDD5-4351-A6F6-449EE0326A29}" srcOrd="6" destOrd="0" parTransId="{5C175737-25C9-49CF-897C-714537360B52}" sibTransId="{CC6D2AB9-58FE-4B25-88FA-3F490BE6F743}"/>
    <dgm:cxn modelId="{A0450941-46AF-4347-9293-91E038D06AD4}" srcId="{CA07F3BF-BBF7-41BD-BC77-EA3976032290}" destId="{542C0587-49AA-4FBB-ABE9-5FE7FD696228}" srcOrd="5" destOrd="0" parTransId="{2A3A3984-DCC4-44C9-B14B-D4FF7F58718B}" sibTransId="{054BB6AC-F394-4556-9CB4-851AC80258CD}"/>
    <dgm:cxn modelId="{41535D41-F885-41C3-BD29-AD471B2049C8}" srcId="{1AF275DC-108B-4F3D-8A14-D23FEE052BFA}" destId="{40228EC9-DE36-49E9-9D7C-F63CA6AFC1EF}" srcOrd="6" destOrd="0" parTransId="{D834D4C4-EC48-431E-BA3E-3E8F462956BD}" sibTransId="{D7C8FA26-B289-42C2-AE58-390F4B950F90}"/>
    <dgm:cxn modelId="{C54BFE54-98D8-4F68-B9A2-84C829137DC8}" type="presOf" srcId="{8FA6DE5D-C2A4-4A9A-A9B4-D167E1F6AF5C}" destId="{530C72A1-D70B-4AAB-8C43-5D7F99110C8A}" srcOrd="0" destOrd="0" presId="urn:microsoft.com/office/officeart/2005/8/layout/radial4"/>
    <dgm:cxn modelId="{4899F180-BC27-45F6-837B-2BD9097C8227}" type="presOf" srcId="{8129BC98-199F-417B-8970-3D0D6D12150C}" destId="{091DB59D-F091-4965-B08C-DB1D55748469}" srcOrd="0" destOrd="0" presId="urn:microsoft.com/office/officeart/2005/8/layout/radial4"/>
    <dgm:cxn modelId="{7A15958F-3C26-4E70-B5AF-BBF92C4C4050}" type="presOf" srcId="{43C345AF-9B3D-4A7D-B2E4-4B17A1619AFC}" destId="{47CDB734-7417-43A5-B3B2-E0C32DD405D5}" srcOrd="0" destOrd="0" presId="urn:microsoft.com/office/officeart/2005/8/layout/radial4"/>
    <dgm:cxn modelId="{3A599DE9-898F-404D-A01E-65D05D2036EF}" type="presParOf" srcId="{9714D362-7F1C-4E21-8180-53610FAB87A7}" destId="{3458D4A8-274E-42E5-A4D1-435DF60DEE21}" srcOrd="0" destOrd="0" presId="urn:microsoft.com/office/officeart/2005/8/layout/radial4"/>
    <dgm:cxn modelId="{896D720C-128F-4A12-8231-733626F4D8D1}" type="presParOf" srcId="{9714D362-7F1C-4E21-8180-53610FAB87A7}" destId="{37CA05C9-18E2-41AA-9438-899ACAC8544D}" srcOrd="1" destOrd="0" presId="urn:microsoft.com/office/officeart/2005/8/layout/radial4"/>
    <dgm:cxn modelId="{BE98C2F3-5286-440D-8B1A-E2125DD12DE9}" type="presParOf" srcId="{9714D362-7F1C-4E21-8180-53610FAB87A7}" destId="{24790A27-CB2C-4F3B-AA0B-5A8D0F746E77}" srcOrd="2" destOrd="0" presId="urn:microsoft.com/office/officeart/2005/8/layout/radial4"/>
    <dgm:cxn modelId="{0536B864-99BA-46B9-9AFF-49B4DC003BBA}" type="presParOf" srcId="{9714D362-7F1C-4E21-8180-53610FAB87A7}" destId="{47CDB734-7417-43A5-B3B2-E0C32DD405D5}" srcOrd="3" destOrd="0" presId="urn:microsoft.com/office/officeart/2005/8/layout/radial4"/>
    <dgm:cxn modelId="{31329CFB-BD93-46B3-A15A-821FBA14BA35}" type="presParOf" srcId="{9714D362-7F1C-4E21-8180-53610FAB87A7}" destId="{091DB59D-F091-4965-B08C-DB1D55748469}" srcOrd="4" destOrd="0" presId="urn:microsoft.com/office/officeart/2005/8/layout/radial4"/>
    <dgm:cxn modelId="{76E23DA3-658E-4241-B0FE-12D278779433}" type="presParOf" srcId="{9714D362-7F1C-4E21-8180-53610FAB87A7}" destId="{530C72A1-D70B-4AAB-8C43-5D7F99110C8A}" srcOrd="5" destOrd="0" presId="urn:microsoft.com/office/officeart/2005/8/layout/radial4"/>
    <dgm:cxn modelId="{9CF69F90-BCA5-4338-80E9-45BE359F71BC}" type="presParOf" srcId="{9714D362-7F1C-4E21-8180-53610FAB87A7}" destId="{1E73BC1D-EE46-48AC-B98C-0ED64C7EE6F5}" srcOrd="6" destOrd="0" presId="urn:microsoft.com/office/officeart/2005/8/layout/radial4"/>
    <dgm:cxn modelId="{8CEB9A5B-D74E-4718-9BE4-6E2BE36F1321}" type="presParOf" srcId="{9714D362-7F1C-4E21-8180-53610FAB87A7}" destId="{7CB1FBE6-2810-4328-BA94-611048DF6EF7}" srcOrd="7" destOrd="0" presId="urn:microsoft.com/office/officeart/2005/8/layout/radial4"/>
    <dgm:cxn modelId="{909719EC-DE8C-4931-82F4-5061CC28ECF5}" type="presParOf" srcId="{9714D362-7F1C-4E21-8180-53610FAB87A7}" destId="{1B776694-06C5-4FFF-B127-957095E2CAF6}" srcOrd="8" destOrd="0" presId="urn:microsoft.com/office/officeart/2005/8/layout/radial4"/>
    <dgm:cxn modelId="{676E27ED-802B-49E0-A2FD-F586DE257767}" type="presParOf" srcId="{9714D362-7F1C-4E21-8180-53610FAB87A7}" destId="{EA667880-4F96-47E1-B8FD-E86D250F45FA}" srcOrd="9" destOrd="0" presId="urn:microsoft.com/office/officeart/2005/8/layout/radial4"/>
    <dgm:cxn modelId="{8B0C2BF2-E184-4A48-87D2-2E396FC24CBE}" type="presParOf" srcId="{9714D362-7F1C-4E21-8180-53610FAB87A7}" destId="{318C54DD-3F84-405E-AEA2-0294E34CCE71}" srcOrd="10" destOrd="0" presId="urn:microsoft.com/office/officeart/2005/8/layout/radial4"/>
    <dgm:cxn modelId="{3F391288-05BA-43A6-9D8F-0E80373E2661}" type="presParOf" srcId="{9714D362-7F1C-4E21-8180-53610FAB87A7}" destId="{84794AA8-CEC3-4EA1-A59F-AD6E6B1F3878}" srcOrd="11" destOrd="0" presId="urn:microsoft.com/office/officeart/2005/8/layout/radial4"/>
    <dgm:cxn modelId="{F7B51906-1CB7-4C9A-A724-07B00A30C324}" type="presParOf" srcId="{9714D362-7F1C-4E21-8180-53610FAB87A7}" destId="{31E3BAB3-22F0-4F30-90A7-756FECF136E0}" srcOrd="12" destOrd="0" presId="urn:microsoft.com/office/officeart/2005/8/layout/radial4"/>
    <dgm:cxn modelId="{CC33C97B-A1C7-45D1-A311-F3A33F6C9A88}" type="presParOf" srcId="{9714D362-7F1C-4E21-8180-53610FAB87A7}" destId="{D70FA34D-61D5-4F5F-BB4C-F23531D1E174}" srcOrd="13" destOrd="0" presId="urn:microsoft.com/office/officeart/2005/8/layout/radial4"/>
    <dgm:cxn modelId="{BBE0434F-F128-4FD5-B63A-3A684B3354E5}" type="presParOf" srcId="{9714D362-7F1C-4E21-8180-53610FAB87A7}" destId="{12714857-CA9C-4931-9953-7CDBF91BFFC4}" srcOrd="14" destOrd="0" presId="urn:microsoft.com/office/officeart/2005/8/layout/radial4"/>
    <dgm:cxn modelId="{0234BA47-41B6-42D4-989B-DBF3FDAB9B73}" type="presParOf" srcId="{9714D362-7F1C-4E21-8180-53610FAB87A7}" destId="{49F68541-2433-48C8-9D39-79701E4505A0}" srcOrd="15" destOrd="0" presId="urn:microsoft.com/office/officeart/2005/8/layout/radial4"/>
    <dgm:cxn modelId="{72D5581B-3219-4578-BCA8-F98BE8798E7B}" type="presParOf" srcId="{9714D362-7F1C-4E21-8180-53610FAB87A7}" destId="{03AC503E-0505-4199-9E52-8B82CF989F45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2FF67-B6BB-4FE5-9EEA-B5DCA271005F}">
      <dsp:nvSpPr>
        <dsp:cNvPr id="0" name=""/>
        <dsp:cNvSpPr/>
      </dsp:nvSpPr>
      <dsp:spPr>
        <a:xfrm>
          <a:off x="3497574" y="2436620"/>
          <a:ext cx="1923172" cy="91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719"/>
              </a:lnTo>
              <a:lnTo>
                <a:pt x="1923172" y="623719"/>
              </a:lnTo>
              <a:lnTo>
                <a:pt x="1923172" y="9152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BF420CC-2D87-4EA5-8B38-F0B003AB9A65}">
      <dsp:nvSpPr>
        <dsp:cNvPr id="0" name=""/>
        <dsp:cNvSpPr/>
      </dsp:nvSpPr>
      <dsp:spPr>
        <a:xfrm>
          <a:off x="1574401" y="2436620"/>
          <a:ext cx="1923172" cy="915255"/>
        </a:xfrm>
        <a:custGeom>
          <a:avLst/>
          <a:gdLst/>
          <a:ahLst/>
          <a:cxnLst/>
          <a:rect l="0" t="0" r="0" b="0"/>
          <a:pathLst>
            <a:path>
              <a:moveTo>
                <a:pt x="1923172" y="0"/>
              </a:moveTo>
              <a:lnTo>
                <a:pt x="1923172" y="623719"/>
              </a:lnTo>
              <a:lnTo>
                <a:pt x="0" y="623719"/>
              </a:lnTo>
              <a:lnTo>
                <a:pt x="0" y="91525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31796219-57BB-4207-AA2E-B9DF3FB033D4}">
      <dsp:nvSpPr>
        <dsp:cNvPr id="0" name=""/>
        <dsp:cNvSpPr/>
      </dsp:nvSpPr>
      <dsp:spPr>
        <a:xfrm>
          <a:off x="1924069" y="438268"/>
          <a:ext cx="3147009" cy="1998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E978429E-12AD-4106-8997-C0E84C968B96}">
      <dsp:nvSpPr>
        <dsp:cNvPr id="0" name=""/>
        <dsp:cNvSpPr/>
      </dsp:nvSpPr>
      <dsp:spPr>
        <a:xfrm>
          <a:off x="2273736" y="770453"/>
          <a:ext cx="3147009" cy="1998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Зеркальная </a:t>
          </a:r>
          <a:r>
            <a:rPr lang="ru-RU" sz="2100" b="1" i="1" kern="1200" dirty="0" err="1" smtClean="0">
              <a:latin typeface="Times New Roman" pitchFamily="18" charset="0"/>
              <a:cs typeface="Times New Roman" pitchFamily="18" charset="0"/>
            </a:rPr>
            <a:t>профессиограмма</a:t>
          </a: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 – это развернутый перечень основных характеристик профессионала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3736" y="770453"/>
        <a:ext cx="3147009" cy="1998351"/>
      </dsp:txXfrm>
    </dsp:sp>
    <dsp:sp modelId="{0E5B1EB8-33EE-4963-AE5F-465ADB7C9F67}">
      <dsp:nvSpPr>
        <dsp:cNvPr id="0" name=""/>
        <dsp:cNvSpPr/>
      </dsp:nvSpPr>
      <dsp:spPr>
        <a:xfrm>
          <a:off x="896" y="3351875"/>
          <a:ext cx="3147009" cy="1998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12D0A3BD-5F59-4230-890D-4C5FEF3FAF7D}">
      <dsp:nvSpPr>
        <dsp:cNvPr id="0" name=""/>
        <dsp:cNvSpPr/>
      </dsp:nvSpPr>
      <dsp:spPr>
        <a:xfrm>
          <a:off x="350564" y="3684059"/>
          <a:ext cx="3147009" cy="1998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3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564" y="3684059"/>
        <a:ext cx="3147009" cy="1998351"/>
      </dsp:txXfrm>
    </dsp:sp>
    <dsp:sp modelId="{C90C9979-FC95-4B42-A052-29B5DA301473}">
      <dsp:nvSpPr>
        <dsp:cNvPr id="0" name=""/>
        <dsp:cNvSpPr/>
      </dsp:nvSpPr>
      <dsp:spPr>
        <a:xfrm>
          <a:off x="3847241" y="3351875"/>
          <a:ext cx="3147009" cy="1998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40A2273-3E2D-45C4-9EDC-F4F3980B2420}">
      <dsp:nvSpPr>
        <dsp:cNvPr id="0" name=""/>
        <dsp:cNvSpPr/>
      </dsp:nvSpPr>
      <dsp:spPr>
        <a:xfrm>
          <a:off x="4196909" y="3684059"/>
          <a:ext cx="3147009" cy="1998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31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6909" y="3684059"/>
        <a:ext cx="3147009" cy="1998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8D4A8-274E-42E5-A4D1-435DF60DEE21}">
      <dsp:nvSpPr>
        <dsp:cNvPr id="0" name=""/>
        <dsp:cNvSpPr/>
      </dsp:nvSpPr>
      <dsp:spPr>
        <a:xfrm>
          <a:off x="3039023" y="3675630"/>
          <a:ext cx="1746264" cy="174626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Зеркальная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latin typeface="Times New Roman" pitchFamily="18" charset="0"/>
              <a:cs typeface="Times New Roman" pitchFamily="18" charset="0"/>
            </a:rPr>
            <a:t>Профессио</a:t>
          </a: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 - грамма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9023" y="3675630"/>
        <a:ext cx="1746264" cy="1746264"/>
      </dsp:txXfrm>
    </dsp:sp>
    <dsp:sp modelId="{37CA05C9-18E2-41AA-9438-899ACAC8544D}">
      <dsp:nvSpPr>
        <dsp:cNvPr id="0" name=""/>
        <dsp:cNvSpPr/>
      </dsp:nvSpPr>
      <dsp:spPr>
        <a:xfrm rot="10780384">
          <a:off x="885729" y="4311383"/>
          <a:ext cx="2034894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24790A27-CB2C-4F3B-AA0B-5A8D0F746E77}">
      <dsp:nvSpPr>
        <dsp:cNvPr id="0" name=""/>
        <dsp:cNvSpPr/>
      </dsp:nvSpPr>
      <dsp:spPr>
        <a:xfrm>
          <a:off x="24447" y="4077077"/>
          <a:ext cx="1722597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Функционал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профессионала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447" y="4077077"/>
        <a:ext cx="1722597" cy="977908"/>
      </dsp:txXfrm>
    </dsp:sp>
    <dsp:sp modelId="{47CDB734-7417-43A5-B3B2-E0C32DD405D5}">
      <dsp:nvSpPr>
        <dsp:cNvPr id="0" name=""/>
        <dsp:cNvSpPr/>
      </dsp:nvSpPr>
      <dsp:spPr>
        <a:xfrm rot="12342857">
          <a:off x="799026" y="3359267"/>
          <a:ext cx="2319687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91DB59D-F091-4965-B08C-DB1D55748469}">
      <dsp:nvSpPr>
        <dsp:cNvPr id="0" name=""/>
        <dsp:cNvSpPr/>
      </dsp:nvSpPr>
      <dsp:spPr>
        <a:xfrm>
          <a:off x="24430" y="2615918"/>
          <a:ext cx="1778912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Характер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работы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30" y="2615918"/>
        <a:ext cx="1778912" cy="977908"/>
      </dsp:txXfrm>
    </dsp:sp>
    <dsp:sp modelId="{530C72A1-D70B-4AAB-8C43-5D7F99110C8A}">
      <dsp:nvSpPr>
        <dsp:cNvPr id="0" name=""/>
        <dsp:cNvSpPr/>
      </dsp:nvSpPr>
      <dsp:spPr>
        <a:xfrm rot="13885714">
          <a:off x="1400596" y="2604922"/>
          <a:ext cx="2319687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1E73BC1D-EE46-48AC-B98C-0ED64C7EE6F5}">
      <dsp:nvSpPr>
        <dsp:cNvPr id="0" name=""/>
        <dsp:cNvSpPr/>
      </dsp:nvSpPr>
      <dsp:spPr>
        <a:xfrm>
          <a:off x="1201875" y="1458008"/>
          <a:ext cx="1270828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Орудия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труда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1875" y="1458008"/>
        <a:ext cx="1270828" cy="977908"/>
      </dsp:txXfrm>
    </dsp:sp>
    <dsp:sp modelId="{7CB1FBE6-2810-4328-BA94-611048DF6EF7}">
      <dsp:nvSpPr>
        <dsp:cNvPr id="0" name=""/>
        <dsp:cNvSpPr/>
      </dsp:nvSpPr>
      <dsp:spPr>
        <a:xfrm rot="15428571">
          <a:off x="2269890" y="2186292"/>
          <a:ext cx="2319687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1B776694-06C5-4FFF-B127-957095E2CAF6}">
      <dsp:nvSpPr>
        <dsp:cNvPr id="0" name=""/>
        <dsp:cNvSpPr/>
      </dsp:nvSpPr>
      <dsp:spPr>
        <a:xfrm>
          <a:off x="2560452" y="815416"/>
          <a:ext cx="1222385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Личные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качества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0452" y="815416"/>
        <a:ext cx="1222385" cy="977908"/>
      </dsp:txXfrm>
    </dsp:sp>
    <dsp:sp modelId="{EA667880-4F96-47E1-B8FD-E86D250F45FA}">
      <dsp:nvSpPr>
        <dsp:cNvPr id="0" name=""/>
        <dsp:cNvSpPr/>
      </dsp:nvSpPr>
      <dsp:spPr>
        <a:xfrm rot="16971429">
          <a:off x="3234734" y="2186292"/>
          <a:ext cx="2319687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318C54DD-3F84-405E-AEA2-0294E34CCE71}">
      <dsp:nvSpPr>
        <dsp:cNvPr id="0" name=""/>
        <dsp:cNvSpPr/>
      </dsp:nvSpPr>
      <dsp:spPr>
        <a:xfrm>
          <a:off x="4041474" y="815416"/>
          <a:ext cx="1222385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Активный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словарь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41474" y="815416"/>
        <a:ext cx="1222385" cy="977908"/>
      </dsp:txXfrm>
    </dsp:sp>
    <dsp:sp modelId="{84794AA8-CEC3-4EA1-A59F-AD6E6B1F3878}">
      <dsp:nvSpPr>
        <dsp:cNvPr id="0" name=""/>
        <dsp:cNvSpPr/>
      </dsp:nvSpPr>
      <dsp:spPr>
        <a:xfrm rot="18514286">
          <a:off x="4104028" y="2604922"/>
          <a:ext cx="2319687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31E3BAB3-22F0-4F30-90A7-756FECF136E0}">
      <dsp:nvSpPr>
        <dsp:cNvPr id="0" name=""/>
        <dsp:cNvSpPr/>
      </dsp:nvSpPr>
      <dsp:spPr>
        <a:xfrm>
          <a:off x="5375830" y="1458008"/>
          <a:ext cx="1222385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Смежные профессии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75830" y="1458008"/>
        <a:ext cx="1222385" cy="977908"/>
      </dsp:txXfrm>
    </dsp:sp>
    <dsp:sp modelId="{D70FA34D-61D5-4F5F-BB4C-F23531D1E174}">
      <dsp:nvSpPr>
        <dsp:cNvPr id="0" name=""/>
        <dsp:cNvSpPr/>
      </dsp:nvSpPr>
      <dsp:spPr>
        <a:xfrm rot="20057143">
          <a:off x="4705598" y="3359267"/>
          <a:ext cx="2319687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12714857-CA9C-4931-9953-7CDBF91BFFC4}">
      <dsp:nvSpPr>
        <dsp:cNvPr id="0" name=""/>
        <dsp:cNvSpPr/>
      </dsp:nvSpPr>
      <dsp:spPr>
        <a:xfrm>
          <a:off x="6001098" y="2615918"/>
          <a:ext cx="1818652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Социальная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значимость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1098" y="2615918"/>
        <a:ext cx="1818652" cy="977908"/>
      </dsp:txXfrm>
    </dsp:sp>
    <dsp:sp modelId="{49F68541-2433-48C8-9D39-79701E4505A0}">
      <dsp:nvSpPr>
        <dsp:cNvPr id="0" name=""/>
        <dsp:cNvSpPr/>
      </dsp:nvSpPr>
      <dsp:spPr>
        <a:xfrm>
          <a:off x="4920296" y="4299920"/>
          <a:ext cx="2319687" cy="49768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03AC503E-0505-4199-9E52-8B82CF989F45}">
      <dsp:nvSpPr>
        <dsp:cNvPr id="0" name=""/>
        <dsp:cNvSpPr/>
      </dsp:nvSpPr>
      <dsp:spPr>
        <a:xfrm>
          <a:off x="6318629" y="4059808"/>
          <a:ext cx="1842708" cy="977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Банк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игр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18629" y="4059808"/>
        <a:ext cx="1842708" cy="97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A3C3-1281-4AD4-8F0C-3AB8F4C31D73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A137-3EE2-4FF1-BC94-28B175BC05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4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" y="0"/>
            <a:ext cx="911346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197408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Segoe Script" pitchFamily="34" charset="0"/>
                <a:ea typeface="PMingLiU-ExtB" pitchFamily="18" charset="-120"/>
                <a:cs typeface="MV Boli" pitchFamily="2" charset="0"/>
              </a:rPr>
              <a:t/>
            </a:r>
            <a:br>
              <a:rPr lang="ru-RU" sz="3600" dirty="0" smtClean="0">
                <a:latin typeface="Segoe Script" pitchFamily="34" charset="0"/>
                <a:ea typeface="PMingLiU-ExtB" pitchFamily="18" charset="-120"/>
                <a:cs typeface="MV Boli" pitchFamily="2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  <a:ea typeface="PMingLiU-ExtB" pitchFamily="18" charset="-120"/>
                <a:cs typeface="MV Boli" pitchFamily="2" charset="0"/>
              </a:rPr>
              <a:t>Мастер – класс</a:t>
            </a:r>
            <a:r>
              <a:rPr lang="ru-RU" sz="3600" dirty="0" smtClean="0">
                <a:latin typeface="Segoe Script" pitchFamily="34" charset="0"/>
                <a:ea typeface="PMingLiU-ExtB" pitchFamily="18" charset="-120"/>
                <a:cs typeface="MV Boli" pitchFamily="2" charset="0"/>
              </a:rPr>
              <a:t/>
            </a:r>
            <a:br>
              <a:rPr lang="ru-RU" sz="3600" dirty="0" smtClean="0">
                <a:latin typeface="Segoe Script" pitchFamily="34" charset="0"/>
                <a:ea typeface="PMingLiU-ExtB" pitchFamily="18" charset="-120"/>
                <a:cs typeface="MV Boli" pitchFamily="2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  <a:ea typeface="PMingLiU-ExtB" pitchFamily="18" charset="-120"/>
                <a:cs typeface="MV Boli" pitchFamily="2" charset="0"/>
              </a:rPr>
              <a:t>«Использование </a:t>
            </a: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  <a:ea typeface="PMingLiU-ExtB" pitchFamily="18" charset="-120"/>
                <a:cs typeface="MV Boli" pitchFamily="2" charset="0"/>
              </a:rPr>
              <a:t>зеркальных </a:t>
            </a:r>
            <a:r>
              <a:rPr lang="ru-RU" sz="3600" b="1" dirty="0" err="1" smtClean="0">
                <a:solidFill>
                  <a:srgbClr val="002060"/>
                </a:solidFill>
                <a:latin typeface="Segoe Script" pitchFamily="34" charset="0"/>
                <a:ea typeface="PMingLiU-ExtB" pitchFamily="18" charset="-120"/>
                <a:cs typeface="MV Boli" pitchFamily="2" charset="0"/>
              </a:rPr>
              <a:t>профессиограмм</a:t>
            </a:r>
            <a:r>
              <a:rPr lang="ru-RU" sz="3600" dirty="0" smtClean="0">
                <a:solidFill>
                  <a:srgbClr val="002060"/>
                </a:solidFill>
                <a:latin typeface="Segoe Script" pitchFamily="34" charset="0"/>
                <a:ea typeface="PMingLiU-ExtB" pitchFamily="18" charset="-120"/>
                <a:cs typeface="MV Boli" pitchFamily="2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Segoe Script" pitchFamily="34" charset="0"/>
                <a:ea typeface="PMingLiU-ExtB" pitchFamily="18" charset="-120"/>
                <a:cs typeface="MV Boli" pitchFamily="2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Segoe Script" pitchFamily="34" charset="0"/>
                <a:ea typeface="PMingLiU-ExtB" pitchFamily="18" charset="-120"/>
                <a:cs typeface="MV Boli" pitchFamily="2" charset="0"/>
              </a:rPr>
              <a:t>в процессе ознакомления дошкольников с миром профессий»</a:t>
            </a:r>
            <a:r>
              <a:rPr lang="ru-RU" dirty="0" smtClean="0">
                <a:solidFill>
                  <a:srgbClr val="002060"/>
                </a:solidFill>
                <a:ea typeface="PMingLiU-ExtB" pitchFamily="18" charset="-120"/>
              </a:rPr>
              <a:t/>
            </a:r>
            <a:br>
              <a:rPr lang="ru-RU" dirty="0" smtClean="0">
                <a:solidFill>
                  <a:srgbClr val="002060"/>
                </a:solidFill>
                <a:ea typeface="PMingLiU-ExtB" pitchFamily="18" charset="-120"/>
              </a:rPr>
            </a:br>
            <a:endParaRPr lang="ru-RU" b="1" dirty="0">
              <a:solidFill>
                <a:srgbClr val="002060"/>
              </a:solidFill>
              <a:ea typeface="PMingLiU-ExtB" pitchFamily="18" charset="-12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0694" y="5876577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Власова Н.Г.,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д/с «Солнышко» </a:t>
            </a:r>
            <a:r>
              <a:rPr lang="ru-RU" b="1" dirty="0" err="1">
                <a:solidFill>
                  <a:srgbClr val="002060"/>
                </a:solidFill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с.Борское</a:t>
            </a:r>
            <a:endParaRPr lang="ru-RU" b="1" dirty="0">
              <a:solidFill>
                <a:srgbClr val="002060"/>
              </a:solidFill>
              <a:latin typeface="Segoe Script" panose="030B05040200000000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6174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«Дети учат нас многому и... делают лучшими уже одним только нашим соприкосновением с ними, они очеловечивают нашу душу одним только своим появлением между нами».</a:t>
            </a:r>
          </a:p>
          <a:p>
            <a:pPr algn="r" fontAlgn="base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cap="all" dirty="0" smtClean="0">
                <a:latin typeface="Times New Roman" pitchFamily="18" charset="0"/>
                <a:cs typeface="Times New Roman" pitchFamily="18" charset="0"/>
              </a:rPr>
              <a:t>Федор Достоевский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500034" y="785794"/>
            <a:ext cx="164307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23528" y="116632"/>
          <a:ext cx="73448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1796219-57BB-4207-AA2E-B9DF3FB03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31796219-57BB-4207-AA2E-B9DF3FB03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78429E-12AD-4106-8997-C0E84C968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E978429E-12AD-4106-8997-C0E84C968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F420CC-2D87-4EA5-8B38-F0B003AB9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BF420CC-2D87-4EA5-8B38-F0B003AB9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E5B1EB8-33EE-4963-AE5F-465ADB7C9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0E5B1EB8-33EE-4963-AE5F-465ADB7C9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D0A3BD-5F59-4230-890D-4C5FEF3FA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12D0A3BD-5F59-4230-890D-4C5FEF3FA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42FF67-B6BB-4FE5-9EEA-B5DCA2710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9942FF67-B6BB-4FE5-9EEA-B5DCA2710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0C9979-FC95-4B42-A052-29B5DA301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C90C9979-FC95-4B42-A052-29B5DA301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0A2273-3E2D-45C4-9EDC-F4F3980B2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440A2273-3E2D-45C4-9EDC-F4F3980B2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7884368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8D4A8-274E-42E5-A4D1-435DF60DE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458D4A8-274E-42E5-A4D1-435DF60DE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CA05C9-18E2-41AA-9438-899ACAC85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37CA05C9-18E2-41AA-9438-899ACAC85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790A27-CB2C-4F3B-AA0B-5A8D0F746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4790A27-CB2C-4F3B-AA0B-5A8D0F746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CDB734-7417-43A5-B3B2-E0C32DD40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7CDB734-7417-43A5-B3B2-E0C32DD40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DB59D-F091-4965-B08C-DB1D55748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91DB59D-F091-4965-B08C-DB1D55748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C72A1-D70B-4AAB-8C43-5D7F99110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30C72A1-D70B-4AAB-8C43-5D7F99110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3BC1D-EE46-48AC-B98C-0ED64C7EE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E73BC1D-EE46-48AC-B98C-0ED64C7EE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B1FBE6-2810-4328-BA94-611048DF6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CB1FBE6-2810-4328-BA94-611048DF6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76694-06C5-4FFF-B127-957095E2C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B776694-06C5-4FFF-B127-957095E2C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667880-4F96-47E1-B8FD-E86D250F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EA667880-4F96-47E1-B8FD-E86D250F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8C54DD-3F84-405E-AEA2-0294E34CC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18C54DD-3F84-405E-AEA2-0294E34CC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794AA8-CEC3-4EA1-A59F-AD6E6B1F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4794AA8-CEC3-4EA1-A59F-AD6E6B1F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E3BAB3-22F0-4F30-90A7-756FECF13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1E3BAB3-22F0-4F30-90A7-756FECF13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FA34D-61D5-4F5F-BB4C-F23531D1E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D70FA34D-61D5-4F5F-BB4C-F23531D1E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714857-CA9C-4931-9953-7CDBF91BF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2714857-CA9C-4931-9953-7CDBF91BF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F68541-2433-48C8-9D39-79701E450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9F68541-2433-48C8-9D39-79701E450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C503E-0505-4199-9E52-8B82CF989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AC503E-0505-4199-9E52-8B82CF989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ВОЕ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000"/>
            <a:ext cx="4682610" cy="6579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ОЕННЫЙ\детская профессиограмма вое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4590000" cy="61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ВРА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4657062" cy="61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РАЧ\детская профессиограмма вр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4563000" cy="60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ОЛИЦЕЙСК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4832990" cy="626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ОЛИЦЕЙСКИЙ\детская профессиограмма полицей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4752000" cy="633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70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PMingLiU-ExtB</vt:lpstr>
      <vt:lpstr>Arial</vt:lpstr>
      <vt:lpstr>Calibri</vt:lpstr>
      <vt:lpstr>MV Boli</vt:lpstr>
      <vt:lpstr>Segoe Script</vt:lpstr>
      <vt:lpstr>Times New Roman</vt:lpstr>
      <vt:lpstr>Тема Office</vt:lpstr>
      <vt:lpstr>Специальное оформление</vt:lpstr>
      <vt:lpstr> Мастер – класс «Использование зеркальных профессиограмм  в процессе ознакомления дошкольников с миром профессий»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Пользователь Windows</cp:lastModifiedBy>
  <cp:revision>28</cp:revision>
  <dcterms:created xsi:type="dcterms:W3CDTF">2011-11-28T19:44:49Z</dcterms:created>
  <dcterms:modified xsi:type="dcterms:W3CDTF">2018-09-25T11:09:09Z</dcterms:modified>
</cp:coreProperties>
</file>