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5" r:id="rId5"/>
    <p:sldId id="259" r:id="rId6"/>
    <p:sldId id="260" r:id="rId7"/>
    <p:sldId id="264" r:id="rId8"/>
    <p:sldId id="261" r:id="rId9"/>
    <p:sldId id="262" r:id="rId10"/>
    <p:sldId id="266" r:id="rId11"/>
    <p:sldId id="263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907704" y="2130425"/>
            <a:ext cx="6840760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исследовательской деятельности у детей дошкольного возраста через реализацию проектов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899592" y="5856332"/>
            <a:ext cx="6296744" cy="98566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Воспитатель: Макарова А. М.</a:t>
            </a:r>
            <a:endParaRPr lang="ru-RU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96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05064"/>
            <a:ext cx="2736304" cy="266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05064"/>
            <a:ext cx="4040188" cy="2668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" t="14712" r="18988" b="29"/>
          <a:stretch/>
        </p:blipFill>
        <p:spPr bwMode="auto">
          <a:xfrm rot="5400000">
            <a:off x="6156176" y="1196752"/>
            <a:ext cx="2520280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728" y="1340768"/>
            <a:ext cx="396044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05754" y="172138"/>
            <a:ext cx="6851104" cy="1143000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Исследовательский проект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Нефть – польза или вред?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35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717" y="3284984"/>
            <a:ext cx="2357211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284984"/>
            <a:ext cx="2376264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817608"/>
              </p:ext>
            </p:extLst>
          </p:nvPr>
        </p:nvGraphicFramePr>
        <p:xfrm>
          <a:off x="1524000" y="1397000"/>
          <a:ext cx="736848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7149"/>
                <a:gridCol w="3665171"/>
                <a:gridCol w="245616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 проекта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Что такое нефть?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Диплом 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II 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степени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Почему белому медведю не холодно на Северном  полюсе?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Диплом победителя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Нефть – польза или вред?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Диплом призера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547664" y="188640"/>
            <a:ext cx="734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Результаты участия детей в окружной конференции научно-исследовательских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работ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Я познаю мир»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341" y="3212976"/>
            <a:ext cx="2341563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302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632848" cy="1143000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Исследовательский проект </a:t>
            </a:r>
            <a:b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«Межгалактический летательный аппарат Федор Конюхов»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2816"/>
            <a:ext cx="4040188" cy="2818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852936"/>
            <a:ext cx="2840982" cy="3785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403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2420888"/>
            <a:ext cx="7648450" cy="16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94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784495" y="3068961"/>
            <a:ext cx="6956176" cy="3090068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Целевые ориентиры на этапе завершения дошкольного образования: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ребёнок овладевает основными культурными способами деятельности, проявляет инициативу и самостоятельность в разных видах деятельности - игре, общении, познавательно-исследовательской деятельности, конструировании и др.;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ребёнок проявляет любознательность, задаёт вопросы взрослым и сверстникам, интересуется причинно-следственными связями, пытается самостоятельно придумывать объяснения явлениям природы и поступкам людей; склонен наблюдать, экспериментировать.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802" y="332657"/>
            <a:ext cx="698477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218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547664" y="1484784"/>
            <a:ext cx="3456384" cy="464137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«Чем 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больше ребёнок видел, слышал и переживал, тем больше он знает, и усвоил, тем большим количеством элементов действительности он располагает в своём опыте, тем значительнее и продуктивнее при других равных условиях будет его творческая, исследовательская 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деятельность».</a:t>
            </a: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Семёнович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Выготский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79144"/>
            <a:ext cx="3384376" cy="466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366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7128792" cy="418058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Проект –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это путь исследования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764704"/>
            <a:ext cx="7344816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241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8172400" cy="99412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Проектно-исследовательская деятельность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12776"/>
            <a:ext cx="3600399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1412776"/>
            <a:ext cx="3357177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05064"/>
            <a:ext cx="3600399" cy="250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005064"/>
            <a:ext cx="3273012" cy="250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098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64794" y="25360"/>
            <a:ext cx="7299694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/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развитие исследовательской деятельности дошкольников и  формирование основ творческой личности дошкольника средствами проектной деятельности.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расширять и систематизировать представления детей об окружающем мире;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развивать исследовательские умения и навыки детей; учить планированию, поиску и умению делать выводы; проявлять инициативу, самостоятельность, умение сотрудничать с другими, потребность отстаивать свою точку зрения;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развивать связную речь (обогащение словарного запаса детей различными терминами, закрепление умения грамматически правильно строить свои ответы на вопросы, умение задавать вопросы);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создавать благоприятные условия для формирования умения презентовать продукт своей творческой деятельности;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вовлекать родителей в совместную познавательно-исследовательскую деятельность.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597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806" y="836713"/>
            <a:ext cx="352425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594" y="836712"/>
            <a:ext cx="3708894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806" y="3962353"/>
            <a:ext cx="3524250" cy="2691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716" y="3951292"/>
            <a:ext cx="3676650" cy="2714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169475"/>
            <a:ext cx="4536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Работа с родителями </a:t>
            </a:r>
          </a:p>
        </p:txBody>
      </p:sp>
    </p:spTree>
    <p:extLst>
      <p:ext uri="{BB962C8B-B14F-4D97-AF65-F5344CB8AC3E}">
        <p14:creationId xmlns:p14="http://schemas.microsoft.com/office/powerpoint/2010/main" val="2769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392" y="1124745"/>
            <a:ext cx="3382963" cy="244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54660"/>
            <a:ext cx="3650723" cy="2418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815754"/>
            <a:ext cx="3650723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392" y="3815754"/>
            <a:ext cx="3382962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0"/>
            <a:ext cx="7344816" cy="1154660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     Исследовательский проект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        Что такое нефть?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9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57822" y="548680"/>
            <a:ext cx="8064896" cy="848564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Исследовательский проект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6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Почему </a:t>
            </a:r>
            <a:r>
              <a:rPr lang="ru-RU" sz="26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белому медведю не холодно на Северном  полюсе?</a:t>
            </a: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7"/>
            <a:ext cx="3352800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82614"/>
            <a:ext cx="3744416" cy="240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97" y="4029817"/>
            <a:ext cx="374441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4005064"/>
            <a:ext cx="335280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077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240</Words>
  <Application>Microsoft Office PowerPoint</Application>
  <PresentationFormat>Экран (4:3)</PresentationFormat>
  <Paragraphs>37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Развитие исследовательской деятельности у детей дошкольного возраста через реализацию проектов</vt:lpstr>
      <vt:lpstr>Презентация PowerPoint</vt:lpstr>
      <vt:lpstr>Презентация PowerPoint</vt:lpstr>
      <vt:lpstr>Проект – это путь исследования</vt:lpstr>
      <vt:lpstr>Проектно-исследовательская деятельность</vt:lpstr>
      <vt:lpstr>Презентация PowerPoint</vt:lpstr>
      <vt:lpstr>Презентация PowerPoint</vt:lpstr>
      <vt:lpstr>        Исследовательский проект            Что такое нефть?</vt:lpstr>
      <vt:lpstr>Исследовательский проект Почему белому медведю не холодно на Северном  полюсе? </vt:lpstr>
      <vt:lpstr>Исследовательский проект Нефть – польза или вред?</vt:lpstr>
      <vt:lpstr>Презентация PowerPoint</vt:lpstr>
      <vt:lpstr>Исследовательский проект  «Межгалактический летательный аппарат Федор Конюхов»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35</cp:revision>
  <dcterms:created xsi:type="dcterms:W3CDTF">2018-11-05T09:41:17Z</dcterms:created>
  <dcterms:modified xsi:type="dcterms:W3CDTF">2018-11-08T19:24:04Z</dcterms:modified>
</cp:coreProperties>
</file>