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Национальный проект «Образование 2018-2024гг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Указ Президента РФ от 07.05.2018 № 204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534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Федеральный проект</a:t>
            </a:r>
            <a:br>
              <a:rPr lang="ru-RU" sz="3600" dirty="0" smtClean="0"/>
            </a:br>
            <a:r>
              <a:rPr lang="ru-RU" sz="3600" dirty="0" smtClean="0"/>
              <a:t> «Поддержка семей, имеющих детей»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Основные мероприятия:</a:t>
            </a:r>
          </a:p>
          <a:p>
            <a:pPr algn="just"/>
            <a:r>
              <a:rPr lang="ru-RU" dirty="0" smtClean="0"/>
              <a:t>Разработка методических материалов для </a:t>
            </a:r>
            <a:r>
              <a:rPr lang="ru-RU" dirty="0" err="1" smtClean="0"/>
              <a:t>педработников</a:t>
            </a:r>
            <a:r>
              <a:rPr lang="ru-RU" dirty="0" smtClean="0"/>
              <a:t> и родителей по вопросам  прав детей, семейного права, экономики семьи, этики и психологии семейных и детско-родительских отношений</a:t>
            </a:r>
          </a:p>
          <a:p>
            <a:pPr algn="just"/>
            <a:r>
              <a:rPr lang="ru-RU" dirty="0" smtClean="0"/>
              <a:t>Создание родительских клубов</a:t>
            </a:r>
          </a:p>
          <a:p>
            <a:pPr algn="just"/>
            <a:r>
              <a:rPr lang="ru-RU" dirty="0" smtClean="0"/>
              <a:t>Создание консультативных центров  методической, психолого-педагогической, медико-социальной, диагностической и консультативной помощи ОО и родителям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«Успех каждого ребёнка»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проекта:</a:t>
            </a:r>
          </a:p>
          <a:p>
            <a:r>
              <a:rPr lang="ru-RU" dirty="0" smtClean="0"/>
              <a:t>30 консультативных центров  создано и работают</a:t>
            </a:r>
          </a:p>
          <a:p>
            <a:r>
              <a:rPr lang="ru-RU" dirty="0" smtClean="0"/>
              <a:t>40 % детей, родители которых вовлечены в учебно-воспитательную и организационную деятельность  образовательных учреждений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проект </a:t>
            </a:r>
            <a:br>
              <a:rPr lang="ru-RU" dirty="0" smtClean="0"/>
            </a:br>
            <a:r>
              <a:rPr lang="ru-RU" dirty="0" smtClean="0"/>
              <a:t>«Цифровая образовательная среда»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Основные мероприятия:</a:t>
            </a:r>
          </a:p>
          <a:p>
            <a:r>
              <a:rPr lang="ru-RU" dirty="0" smtClean="0"/>
              <a:t>Утверждение Стандарта цифровой школы</a:t>
            </a:r>
          </a:p>
          <a:p>
            <a:r>
              <a:rPr lang="ru-RU" dirty="0" smtClean="0"/>
              <a:t>Создание и функционирование единой информационной системы «Цифровая школа»</a:t>
            </a:r>
          </a:p>
          <a:p>
            <a:r>
              <a:rPr lang="ru-RU" dirty="0" smtClean="0"/>
              <a:t>Создание системы онлайн-образование</a:t>
            </a:r>
          </a:p>
          <a:p>
            <a:r>
              <a:rPr lang="ru-RU" dirty="0" smtClean="0"/>
              <a:t>Интегрирование в процесс преподавания отдельных предметов современных технологий, в том числе виртуальной и дополненной реальности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«Цифровая образовательная среда»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Результаты проекта</a:t>
            </a:r>
          </a:p>
          <a:p>
            <a:r>
              <a:rPr lang="ru-RU" dirty="0" smtClean="0"/>
              <a:t>100 % ОО обеспечены доступом к сети Интернет с высокой скоростью (выше 10 Мбит/с) и </a:t>
            </a:r>
            <a:r>
              <a:rPr lang="ru-RU" dirty="0" err="1" smtClean="0"/>
              <a:t>функцианируют</a:t>
            </a:r>
            <a:r>
              <a:rPr lang="ru-RU" dirty="0" smtClean="0"/>
              <a:t> по стандарту цифровой школы</a:t>
            </a:r>
          </a:p>
          <a:p>
            <a:r>
              <a:rPr lang="ru-RU" dirty="0" smtClean="0"/>
              <a:t>40 % обучающихся ОО успешно продемонстрировали высокий уровень владения цифровыми навыками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проект </a:t>
            </a:r>
            <a:br>
              <a:rPr lang="ru-RU" dirty="0" smtClean="0"/>
            </a:br>
            <a:r>
              <a:rPr lang="ru-RU" dirty="0" smtClean="0"/>
              <a:t>«Учитель будущего»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Основные мероприятия:</a:t>
            </a:r>
          </a:p>
          <a:p>
            <a:r>
              <a:rPr lang="ru-RU" dirty="0" smtClean="0"/>
              <a:t>Утверждение стандарта Центра непрерывного развития профессионального мастерства работников системы образования</a:t>
            </a:r>
          </a:p>
          <a:p>
            <a:r>
              <a:rPr lang="ru-RU" dirty="0" smtClean="0"/>
              <a:t>Формирование бесплатных дистанционных программ повышения квалификации педагогических и иных работников ОО</a:t>
            </a:r>
          </a:p>
          <a:p>
            <a:r>
              <a:rPr lang="ru-RU" dirty="0" smtClean="0"/>
              <a:t>Внедрение методики аттестации руководителей ОО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«Учитель будущего»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Разработка и внедрение модели единых оценочных требований и стандартов</a:t>
            </a:r>
          </a:p>
          <a:p>
            <a:r>
              <a:rPr lang="ru-RU" dirty="0" smtClean="0"/>
              <a:t>Проведение конкурсов профессионального мастерства педагогов</a:t>
            </a:r>
          </a:p>
          <a:p>
            <a:r>
              <a:rPr lang="ru-RU" dirty="0" smtClean="0"/>
              <a:t>Создание условий для привлечения в ОО выпускников непедагогических образовательных организаций высшего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«Учитель будущего»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Результаты проекта</a:t>
            </a:r>
          </a:p>
          <a:p>
            <a:r>
              <a:rPr lang="ru-RU" dirty="0" smtClean="0"/>
              <a:t>50 % учителей ОО вовлечены в национальную систему профессионального роста педагогических работников</a:t>
            </a:r>
          </a:p>
          <a:p>
            <a:r>
              <a:rPr lang="ru-RU" dirty="0" smtClean="0"/>
              <a:t>Во всех регионах функционируют центры непрерывного развития и аккредитационные центры профессионального мастерства для работников системы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проект </a:t>
            </a:r>
            <a:br>
              <a:rPr lang="ru-RU" dirty="0" smtClean="0"/>
            </a:br>
            <a:r>
              <a:rPr lang="ru-RU" dirty="0" smtClean="0"/>
              <a:t>«Молодые профессионалы»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Основные мероприятия:</a:t>
            </a:r>
          </a:p>
          <a:p>
            <a:r>
              <a:rPr lang="ru-RU" dirty="0" smtClean="0"/>
              <a:t>Утверждение стандартов центров опережающей профессиональной подготовки и лабораторий, оснащённых современной материально-технической базой, по одной из компетенций, в том числе для сдачи демонстрационного экзамена (СПО)</a:t>
            </a:r>
          </a:p>
          <a:p>
            <a:r>
              <a:rPr lang="ru-RU" dirty="0" smtClean="0"/>
              <a:t>Целевая модель развития региональной системы СПО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«Молодые </a:t>
            </a:r>
            <a:r>
              <a:rPr lang="ru-RU" dirty="0" smtClean="0"/>
              <a:t>профессионалы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Формирование инфраструктуры для развития профобразования</a:t>
            </a:r>
          </a:p>
          <a:p>
            <a:r>
              <a:rPr lang="ru-RU" dirty="0" smtClean="0"/>
              <a:t>Повышение квалификации преподавателей и мастеров производственного обучения</a:t>
            </a:r>
          </a:p>
          <a:p>
            <a:r>
              <a:rPr lang="ru-RU" dirty="0" smtClean="0"/>
              <a:t>Проведение Европейского Чемпионата по </a:t>
            </a:r>
            <a:r>
              <a:rPr lang="ru-RU" dirty="0" err="1" smtClean="0"/>
              <a:t>профмастерству</a:t>
            </a:r>
            <a:r>
              <a:rPr lang="ru-RU" dirty="0" smtClean="0"/>
              <a:t> </a:t>
            </a:r>
            <a:r>
              <a:rPr lang="ru-RU" dirty="0" err="1" smtClean="0"/>
              <a:t>по</a:t>
            </a:r>
            <a:r>
              <a:rPr lang="ru-RU" dirty="0" smtClean="0"/>
              <a:t> стандартам </a:t>
            </a:r>
            <a:r>
              <a:rPr lang="en-US" dirty="0" err="1" smtClean="0"/>
              <a:t>WorldSkills</a:t>
            </a:r>
            <a:r>
              <a:rPr lang="ru-RU" dirty="0" smtClean="0"/>
              <a:t> в 2022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«Молодые </a:t>
            </a:r>
            <a:r>
              <a:rPr lang="ru-RU" dirty="0" smtClean="0"/>
              <a:t>профессионалы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5775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Результаты проекта</a:t>
            </a:r>
          </a:p>
          <a:p>
            <a:r>
              <a:rPr lang="ru-RU" dirty="0" smtClean="0"/>
              <a:t>К декабрю 2024 года создана сеть  из 100  центров опережающей профессиональной </a:t>
            </a:r>
            <a:r>
              <a:rPr lang="ru-RU" dirty="0" smtClean="0"/>
              <a:t>подготовки</a:t>
            </a:r>
          </a:p>
          <a:p>
            <a:r>
              <a:rPr lang="ru-RU" dirty="0" smtClean="0"/>
              <a:t>Создано 500 мастерских, оснащённых в соответствии  с </a:t>
            </a:r>
            <a:r>
              <a:rPr lang="en-US" dirty="0" err="1" smtClean="0"/>
              <a:t>WorldSkills</a:t>
            </a:r>
            <a:r>
              <a:rPr lang="ru-RU" dirty="0" smtClean="0"/>
              <a:t>  России;</a:t>
            </a:r>
          </a:p>
          <a:p>
            <a:r>
              <a:rPr lang="ru-RU" dirty="0" smtClean="0"/>
              <a:t>К концу 2024 года в 50 % профессиональных организаций  государственная итоговая аттестация и  промежуточная аттестация обучающихся будет проводиться в форме демонстрационного экзамена с учетом опыта </a:t>
            </a:r>
            <a:r>
              <a:rPr lang="en-US" dirty="0" err="1" smtClean="0"/>
              <a:t>WorldSkills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нацпроекта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Современная школа</a:t>
            </a:r>
          </a:p>
          <a:p>
            <a:r>
              <a:rPr lang="ru-RU" dirty="0" smtClean="0"/>
              <a:t>2.Успех каждого ребёнка</a:t>
            </a:r>
          </a:p>
          <a:p>
            <a:r>
              <a:rPr lang="ru-RU" dirty="0" smtClean="0"/>
              <a:t>3. Поддержка семей, имеющих детей</a:t>
            </a:r>
          </a:p>
          <a:p>
            <a:r>
              <a:rPr lang="ru-RU" dirty="0" smtClean="0"/>
              <a:t>4. Цифровая образовательная среда</a:t>
            </a:r>
          </a:p>
          <a:p>
            <a:r>
              <a:rPr lang="ru-RU" dirty="0" smtClean="0"/>
              <a:t>5. Учитель будущего</a:t>
            </a:r>
          </a:p>
          <a:p>
            <a:r>
              <a:rPr lang="ru-RU" dirty="0" smtClean="0"/>
              <a:t>6. Молодые профессионалы (повышение конкурентоспособности профобразования)</a:t>
            </a:r>
          </a:p>
          <a:p>
            <a:r>
              <a:rPr lang="ru-RU" dirty="0" smtClean="0"/>
              <a:t>7. Новые возможности для каждого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проект</a:t>
            </a:r>
            <a:br>
              <a:rPr lang="ru-RU" dirty="0" smtClean="0"/>
            </a:br>
            <a:r>
              <a:rPr lang="ru-RU" dirty="0" smtClean="0"/>
              <a:t> «Новые возможности для каждого»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Основные мероприятия</a:t>
            </a:r>
          </a:p>
          <a:p>
            <a:r>
              <a:rPr lang="ru-RU" dirty="0" smtClean="0"/>
              <a:t>утверждение стандарта создания и функционирования центров опережающего дополнительного профессионального образования на базе действующей сети образовательных </a:t>
            </a:r>
            <a:r>
              <a:rPr lang="ru-RU" dirty="0" smtClean="0"/>
              <a:t>организаций</a:t>
            </a:r>
          </a:p>
          <a:p>
            <a:r>
              <a:rPr lang="ru-RU" dirty="0" smtClean="0"/>
              <a:t>создание центров опережающего дополнительного профессионального образования;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«Новые возможности для каждого»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создание информационного портала о деятельности центров опережающего дополнительного профессионального </a:t>
            </a:r>
            <a:r>
              <a:rPr lang="ru-RU" dirty="0" smtClean="0"/>
              <a:t>образования</a:t>
            </a:r>
          </a:p>
          <a:p>
            <a:r>
              <a:rPr lang="ru-RU" dirty="0" smtClean="0"/>
              <a:t>формирование единого национального реестра профессиональных конкурсов.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«Новые возможности для каждого»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Результаты проекта</a:t>
            </a:r>
          </a:p>
          <a:p>
            <a:r>
              <a:rPr lang="ru-RU" dirty="0" smtClean="0"/>
              <a:t>к 2024 году в регионах создано 250 центров опережающего дополнительного профессионального образования </a:t>
            </a:r>
            <a:r>
              <a:rPr lang="ru-RU" dirty="0" smtClean="0"/>
              <a:t>взрослых, </a:t>
            </a:r>
            <a:r>
              <a:rPr lang="ru-RU" dirty="0" smtClean="0"/>
              <a:t>реализующих в том числе образовательные программы по направлениям цифровой экономики.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проект </a:t>
            </a:r>
            <a:br>
              <a:rPr lang="ru-RU" dirty="0" smtClean="0"/>
            </a:br>
            <a:r>
              <a:rPr lang="ru-RU" dirty="0" smtClean="0"/>
              <a:t>«Социальная активность»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Основные мероприятия</a:t>
            </a:r>
          </a:p>
          <a:p>
            <a:r>
              <a:rPr lang="ru-RU" dirty="0" smtClean="0"/>
              <a:t>разработка целевой модели развития </a:t>
            </a:r>
            <a:r>
              <a:rPr lang="ru-RU" dirty="0" smtClean="0"/>
              <a:t>наставничества</a:t>
            </a:r>
          </a:p>
          <a:p>
            <a:r>
              <a:rPr lang="ru-RU" dirty="0" smtClean="0"/>
              <a:t>разработка стандарта (целевой модели) функционирования отрядов (сообществ, объединений) поддержки добровольчества (волонтерства) в образовательных </a:t>
            </a:r>
            <a:r>
              <a:rPr lang="ru-RU" dirty="0" smtClean="0"/>
              <a:t>организациях</a:t>
            </a:r>
          </a:p>
          <a:p>
            <a:r>
              <a:rPr lang="ru-RU" dirty="0" smtClean="0"/>
              <a:t>разработка стандарта (целевой модели) функционирования объединений (сообществ) полезного действия по популяризации здорового образа жизни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«Социальная активность»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создание единой информационной платформы коммуникационного и содержательного взаимодействия для отрядов (сообществ, объединений поддержки добровольчества (волонтерства) и полезного действия по популяризации здорового образа жизни в образовательных </a:t>
            </a:r>
            <a:r>
              <a:rPr lang="ru-RU" dirty="0" smtClean="0"/>
              <a:t>организациях</a:t>
            </a:r>
          </a:p>
          <a:p>
            <a:r>
              <a:rPr lang="ru-RU" dirty="0" smtClean="0"/>
              <a:t>разработка образовательных программ подготовки (переподготовки) специалистов по работе в сфере добровольчества и технологиям работы с волонтерами в образовательных организациях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«Социальная активность»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Результаты проекта</a:t>
            </a:r>
          </a:p>
          <a:p>
            <a:r>
              <a:rPr lang="ru-RU" dirty="0" smtClean="0"/>
              <a:t>&gt;60 % образовательных организаций охвачены деятельностью добровольческих объединений (сообществ).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проект </a:t>
            </a:r>
            <a:br>
              <a:rPr lang="ru-RU" dirty="0" smtClean="0"/>
            </a:br>
            <a:r>
              <a:rPr lang="ru-RU" dirty="0" smtClean="0"/>
              <a:t>«Экспорт образования»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Основные мероприятия</a:t>
            </a:r>
          </a:p>
          <a:p>
            <a:r>
              <a:rPr lang="ru-RU" dirty="0" smtClean="0"/>
              <a:t>разработать и внедрить целевую модель деятельности вуза по экспорту </a:t>
            </a:r>
            <a:r>
              <a:rPr lang="ru-RU" dirty="0" smtClean="0"/>
              <a:t>образования</a:t>
            </a:r>
          </a:p>
          <a:p>
            <a:r>
              <a:rPr lang="ru-RU" dirty="0" smtClean="0"/>
              <a:t>создать международные службы для поддержки иностранных </a:t>
            </a:r>
            <a:r>
              <a:rPr lang="ru-RU" dirty="0" smtClean="0"/>
              <a:t>студентов</a:t>
            </a:r>
          </a:p>
          <a:p>
            <a:r>
              <a:rPr lang="ru-RU" dirty="0" smtClean="0"/>
              <a:t>развивать новые формы совместных образовательных программ и программ на английском </a:t>
            </a:r>
            <a:r>
              <a:rPr lang="ru-RU" dirty="0" smtClean="0"/>
              <a:t>языке</a:t>
            </a:r>
            <a:endParaRPr lang="ru-RU" dirty="0" smtClean="0"/>
          </a:p>
          <a:p>
            <a:r>
              <a:rPr lang="ru-RU" dirty="0" smtClean="0"/>
              <a:t>развивать онлайн-образование для иностранцев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«Экспорт образования»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Результаты</a:t>
            </a:r>
          </a:p>
          <a:p>
            <a:r>
              <a:rPr lang="ru-RU" dirty="0" smtClean="0"/>
              <a:t>создан </a:t>
            </a:r>
            <a:r>
              <a:rPr lang="ru-RU" dirty="0" smtClean="0"/>
              <a:t>единый интернет-навигатор по российской системе </a:t>
            </a:r>
            <a:r>
              <a:rPr lang="ru-RU" dirty="0" smtClean="0"/>
              <a:t>образования</a:t>
            </a:r>
            <a:endParaRPr lang="ru-RU" dirty="0" smtClean="0"/>
          </a:p>
          <a:p>
            <a:r>
              <a:rPr lang="ru-RU" dirty="0" smtClean="0"/>
              <a:t>количество иностранных студентов, которые обучаются по очной форме в российских вузах, должно вырасти </a:t>
            </a:r>
            <a:r>
              <a:rPr lang="ru-RU" dirty="0" smtClean="0"/>
              <a:t>вдвое</a:t>
            </a:r>
          </a:p>
          <a:p>
            <a:r>
              <a:rPr lang="ru-RU" dirty="0" smtClean="0"/>
              <a:t>Количество иностранных школьников, прошедших обучение по программам дополнительного образования, должно вырасти к 2025 году  вдвое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проект </a:t>
            </a:r>
            <a:br>
              <a:rPr lang="ru-RU" dirty="0" smtClean="0"/>
            </a:br>
            <a:r>
              <a:rPr lang="ru-RU" dirty="0" smtClean="0"/>
              <a:t>«Социальные лифты»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создана  онлайн-платформа системы профессиональных конкурсов в целях предоставления гражданам возможностей для профессионального и карьерного </a:t>
            </a:r>
            <a:r>
              <a:rPr lang="ru-RU" dirty="0" smtClean="0"/>
              <a:t>роста</a:t>
            </a:r>
            <a:endParaRPr lang="ru-RU" dirty="0" smtClean="0"/>
          </a:p>
          <a:p>
            <a:r>
              <a:rPr lang="ru-RU" dirty="0" smtClean="0"/>
              <a:t>35 конкурсов с охватом не менее 1,7 млн. граждан.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8. Социальная активность</a:t>
            </a:r>
          </a:p>
          <a:p>
            <a:r>
              <a:rPr lang="ru-RU" dirty="0" smtClean="0"/>
              <a:t>9. Экспорт образования</a:t>
            </a:r>
          </a:p>
          <a:p>
            <a:r>
              <a:rPr lang="ru-RU" dirty="0" smtClean="0"/>
              <a:t>10. Социальные лифты для каждого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проект</a:t>
            </a:r>
            <a:br>
              <a:rPr lang="ru-RU" dirty="0" smtClean="0"/>
            </a:br>
            <a:r>
              <a:rPr lang="ru-RU" dirty="0" smtClean="0"/>
              <a:t> «Современная школа»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Основные мероприятия</a:t>
            </a:r>
          </a:p>
          <a:p>
            <a:pPr algn="just">
              <a:buNone/>
            </a:pPr>
            <a:r>
              <a:rPr lang="ru-RU" dirty="0" smtClean="0"/>
              <a:t>- Обновление методик, технологий обучения</a:t>
            </a:r>
          </a:p>
          <a:p>
            <a:pPr>
              <a:buNone/>
            </a:pPr>
            <a:r>
              <a:rPr lang="ru-RU" dirty="0" smtClean="0"/>
              <a:t>- Создание новых мест в ОО</a:t>
            </a:r>
          </a:p>
          <a:p>
            <a:pPr>
              <a:buNone/>
            </a:pPr>
            <a:r>
              <a:rPr lang="ru-RU" dirty="0" smtClean="0"/>
              <a:t>- Создание региональных центров образования</a:t>
            </a:r>
          </a:p>
          <a:p>
            <a:pPr algn="just">
              <a:buNone/>
            </a:pPr>
            <a:r>
              <a:rPr lang="ru-RU" dirty="0" smtClean="0"/>
              <a:t>-Подготовка </a:t>
            </a:r>
            <a:r>
              <a:rPr lang="ru-RU" dirty="0" err="1" smtClean="0"/>
              <a:t>педкадров</a:t>
            </a:r>
            <a:r>
              <a:rPr lang="ru-RU" dirty="0" smtClean="0"/>
              <a:t> по обновленным программам повышения квалификации</a:t>
            </a:r>
          </a:p>
          <a:p>
            <a:pPr algn="just">
              <a:buNone/>
            </a:pPr>
            <a:r>
              <a:rPr lang="ru-RU" dirty="0" smtClean="0"/>
              <a:t>- Создание условий для сетевой формы Или </a:t>
            </a:r>
            <a:r>
              <a:rPr lang="ru-RU" dirty="0" err="1" smtClean="0"/>
              <a:t>хотябы</a:t>
            </a:r>
            <a:r>
              <a:rPr lang="ru-RU" dirty="0" smtClean="0"/>
              <a:t> реализации обучения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«Современная школа»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Результат реализации проекта:</a:t>
            </a:r>
          </a:p>
          <a:p>
            <a:r>
              <a:rPr lang="ru-RU" dirty="0" smtClean="0"/>
              <a:t>Не ниже 10 места в мире – результат РФ в исследовании </a:t>
            </a:r>
            <a:r>
              <a:rPr lang="en-US" dirty="0" smtClean="0"/>
              <a:t>PISA</a:t>
            </a:r>
          </a:p>
          <a:p>
            <a:r>
              <a:rPr lang="en-US" dirty="0" smtClean="0"/>
              <a:t>376 000 </a:t>
            </a:r>
            <a:r>
              <a:rPr lang="ru-RU" dirty="0" smtClean="0"/>
              <a:t>новых мест создано в ОО</a:t>
            </a:r>
          </a:p>
          <a:p>
            <a:r>
              <a:rPr lang="ru-RU" dirty="0" smtClean="0"/>
              <a:t>В 10 тыс. ОО, расположенных в сельской местности и поселках городского типа обновлена материально-техническая база для центров коллективного пользования технологического и гуманитарного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«Современная школа»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100 % обучающихся охвачено обновленными программами, позволяющими сформировать ключевые цифровые навыки, навыки в области финансовых, общекультурных, гибких компетенций, отвечающие вызовам современности.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проект </a:t>
            </a:r>
            <a:br>
              <a:rPr lang="ru-RU" dirty="0" smtClean="0"/>
            </a:br>
            <a:r>
              <a:rPr lang="ru-RU" dirty="0" smtClean="0"/>
              <a:t>«Успех каждого ребёнка»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Основные мероприятия</a:t>
            </a:r>
          </a:p>
          <a:p>
            <a:r>
              <a:rPr lang="ru-RU" dirty="0" smtClean="0"/>
              <a:t>Реализация ООП ООО и ООП СОО в сетевой форме с участием доп.образования, СПО и ВО, учреждений культуры, спорта, предприятий сектора экономики;</a:t>
            </a:r>
          </a:p>
          <a:p>
            <a:r>
              <a:rPr lang="ru-RU" dirty="0" smtClean="0"/>
              <a:t>Реализация модели мобильных детских технопарков «Кванториум»;</a:t>
            </a:r>
          </a:p>
          <a:p>
            <a:r>
              <a:rPr lang="ru-RU" dirty="0" smtClean="0"/>
              <a:t>Создание сети центров цифрового образования «</a:t>
            </a:r>
            <a:r>
              <a:rPr lang="en-US" dirty="0" smtClean="0"/>
              <a:t>IT – cube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«Успех каждого ребёнка»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Ранняя проф.ориентация учащихся 6-11 классов, проект «Билет в будущее»</a:t>
            </a:r>
          </a:p>
          <a:p>
            <a:r>
              <a:rPr lang="ru-RU" dirty="0" smtClean="0"/>
              <a:t>Проведение открытых </a:t>
            </a:r>
            <a:r>
              <a:rPr lang="ru-RU" dirty="0" err="1" smtClean="0"/>
              <a:t>онлайн-уроков</a:t>
            </a:r>
            <a:r>
              <a:rPr lang="ru-RU" dirty="0" smtClean="0"/>
              <a:t> «Проектория»</a:t>
            </a:r>
          </a:p>
          <a:p>
            <a:r>
              <a:rPr lang="ru-RU" dirty="0" smtClean="0"/>
              <a:t>Работа детских общественных объединений</a:t>
            </a:r>
          </a:p>
          <a:p>
            <a:r>
              <a:rPr lang="ru-RU" dirty="0" smtClean="0"/>
              <a:t>Обеспечение доступности доп.образования обучающимся с ОВЗ и </a:t>
            </a:r>
            <a:r>
              <a:rPr lang="ru-RU" dirty="0" err="1" smtClean="0"/>
              <a:t>инвалидностьюдо</a:t>
            </a:r>
            <a:r>
              <a:rPr lang="ru-RU" dirty="0" smtClean="0"/>
              <a:t> уровня 70% от числа детей указанной категории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«Успех каждого ребёнка»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Результаты проекта</a:t>
            </a:r>
          </a:p>
          <a:p>
            <a:r>
              <a:rPr lang="ru-RU" dirty="0" smtClean="0"/>
              <a:t>80 %  детей в возрасте от 5 до 18 лет охвачены дополнительным  образованием</a:t>
            </a:r>
          </a:p>
          <a:p>
            <a:r>
              <a:rPr lang="ru-RU" dirty="0" smtClean="0"/>
              <a:t>225 детских технопарков «Кванториум» и 900 тыс. новых ученико-мест дополнительного образования</a:t>
            </a:r>
          </a:p>
          <a:p>
            <a:r>
              <a:rPr lang="ru-RU" dirty="0" smtClean="0"/>
              <a:t>Во всех регионах  функционируют региональные центры выявления и поддержки детей, проявивших выдающиеся способности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137</TotalTime>
  <Words>1013</Words>
  <Application>Microsoft Office PowerPoint</Application>
  <PresentationFormat>Экран (4:3)</PresentationFormat>
  <Paragraphs>122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Национальный проект «Образование 2018-2024гг</vt:lpstr>
      <vt:lpstr>Структура нацпроекта</vt:lpstr>
      <vt:lpstr>Слайд 3</vt:lpstr>
      <vt:lpstr>Федеральный проект  «Современная школа»</vt:lpstr>
      <vt:lpstr>«Современная школа»</vt:lpstr>
      <vt:lpstr>«Современная школа»</vt:lpstr>
      <vt:lpstr>Федеральный проект  «Успех каждого ребёнка»</vt:lpstr>
      <vt:lpstr>«Успех каждого ребёнка»</vt:lpstr>
      <vt:lpstr>«Успех каждого ребёнка»</vt:lpstr>
      <vt:lpstr>Федеральный проект  «Поддержка семей, имеющих детей»</vt:lpstr>
      <vt:lpstr>«Успех каждого ребёнка»</vt:lpstr>
      <vt:lpstr>Федеральный проект  «Цифровая образовательная среда»</vt:lpstr>
      <vt:lpstr>«Цифровая образовательная среда»</vt:lpstr>
      <vt:lpstr>Федеральный проект  «Учитель будущего»</vt:lpstr>
      <vt:lpstr>«Учитель будущего»</vt:lpstr>
      <vt:lpstr>«Учитель будущего»</vt:lpstr>
      <vt:lpstr>Федеральный проект  «Молодые профессионалы»</vt:lpstr>
      <vt:lpstr>«Молодые профессионалы»</vt:lpstr>
      <vt:lpstr>«Молодые профессионалы»</vt:lpstr>
      <vt:lpstr>Федеральный проект  «Новые возможности для каждого»</vt:lpstr>
      <vt:lpstr>«Новые возможности для каждого»</vt:lpstr>
      <vt:lpstr>«Новые возможности для каждого»</vt:lpstr>
      <vt:lpstr>Федеральный проект  «Социальная активность»</vt:lpstr>
      <vt:lpstr>«Социальная активность»</vt:lpstr>
      <vt:lpstr>«Социальная активность»</vt:lpstr>
      <vt:lpstr>Федеральный проект  «Экспорт образования»</vt:lpstr>
      <vt:lpstr>«Экспорт образования»</vt:lpstr>
      <vt:lpstr>Федеральный проект  «Социальные лифты»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«Образование 2018-2024гг</dc:title>
  <dc:creator>User</dc:creator>
  <cp:lastModifiedBy>User</cp:lastModifiedBy>
  <cp:revision>27</cp:revision>
  <dcterms:created xsi:type="dcterms:W3CDTF">2018-12-11T06:17:32Z</dcterms:created>
  <dcterms:modified xsi:type="dcterms:W3CDTF">2018-12-11T09:06:11Z</dcterms:modified>
</cp:coreProperties>
</file>