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819" r:id="rId2"/>
    <p:sldId id="820" r:id="rId3"/>
    <p:sldId id="821" r:id="rId4"/>
    <p:sldId id="679" r:id="rId5"/>
    <p:sldId id="775" r:id="rId6"/>
    <p:sldId id="776" r:id="rId7"/>
    <p:sldId id="815" r:id="rId8"/>
    <p:sldId id="816" r:id="rId9"/>
    <p:sldId id="782" r:id="rId10"/>
    <p:sldId id="783" r:id="rId11"/>
    <p:sldId id="809" r:id="rId12"/>
    <p:sldId id="822" r:id="rId13"/>
  </p:sldIdLst>
  <p:sldSz cx="11880850" cy="7164388"/>
  <p:notesSz cx="6858000" cy="9144000"/>
  <p:defaultTextStyle>
    <a:defPPr>
      <a:defRPr lang="ru-RU"/>
    </a:defPPr>
    <a:lvl1pPr marL="0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284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569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3853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137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422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7706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8990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275" algn="l" defTabSz="1042569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7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a" initials="E" lastIdx="4" clrIdx="0"/>
  <p:cmAuthor id="1" name="Asus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5647" autoAdjust="0"/>
  </p:normalViewPr>
  <p:slideViewPr>
    <p:cSldViewPr>
      <p:cViewPr varScale="1">
        <p:scale>
          <a:sx n="67" d="100"/>
          <a:sy n="67" d="100"/>
        </p:scale>
        <p:origin x="-894" y="-102"/>
      </p:cViewPr>
      <p:guideLst>
        <p:guide orient="horz" pos="2257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36" y="-6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E7B8CF-C813-4A0A-8D8C-775E78F57C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53C1ED-9F0F-43F3-9E88-BEE00837EB2E}">
      <dgm:prSet phldrT="[Текст]"/>
      <dgm:spPr>
        <a:solidFill>
          <a:srgbClr val="FF9900"/>
        </a:solidFill>
      </dgm:spPr>
      <dgm:t>
        <a:bodyPr/>
        <a:lstStyle/>
        <a:p>
          <a:r>
            <a:rPr lang="ru-RU" dirty="0" smtClean="0"/>
            <a:t>Умения</a:t>
          </a:r>
          <a:endParaRPr lang="ru-RU" dirty="0"/>
        </a:p>
      </dgm:t>
    </dgm:pt>
    <dgm:pt modelId="{FED0A2D9-D89D-4FE0-B0C5-E55BDAAD0E48}" type="parTrans" cxnId="{1D031CE8-DAEA-492B-B4F0-4657E5E39498}">
      <dgm:prSet/>
      <dgm:spPr/>
      <dgm:t>
        <a:bodyPr/>
        <a:lstStyle/>
        <a:p>
          <a:endParaRPr lang="ru-RU"/>
        </a:p>
      </dgm:t>
    </dgm:pt>
    <dgm:pt modelId="{EE640C6A-618C-4945-A52C-12213A992429}" type="sibTrans" cxnId="{1D031CE8-DAEA-492B-B4F0-4657E5E39498}">
      <dgm:prSet/>
      <dgm:spPr/>
      <dgm:t>
        <a:bodyPr/>
        <a:lstStyle/>
        <a:p>
          <a:endParaRPr lang="ru-RU"/>
        </a:p>
      </dgm:t>
    </dgm:pt>
    <dgm:pt modelId="{675CB7F8-7445-47D6-A724-36CE36B5D0E9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Аналитическое и критическое мышление</a:t>
          </a:r>
          <a:endParaRPr lang="ru-RU" sz="2400" b="1" dirty="0"/>
        </a:p>
      </dgm:t>
    </dgm:pt>
    <dgm:pt modelId="{18169CE1-8F3B-4F72-A719-D694C469E5DF}" type="parTrans" cxnId="{2C032644-14EE-4B8F-92FB-8EABB342658C}">
      <dgm:prSet/>
      <dgm:spPr/>
      <dgm:t>
        <a:bodyPr/>
        <a:lstStyle/>
        <a:p>
          <a:endParaRPr lang="ru-RU"/>
        </a:p>
      </dgm:t>
    </dgm:pt>
    <dgm:pt modelId="{7B29CCBD-BD24-46C8-BE63-6A84A93AE67E}" type="sibTrans" cxnId="{2C032644-14EE-4B8F-92FB-8EABB342658C}">
      <dgm:prSet/>
      <dgm:spPr/>
      <dgm:t>
        <a:bodyPr/>
        <a:lstStyle/>
        <a:p>
          <a:endParaRPr lang="ru-RU"/>
        </a:p>
      </dgm:t>
    </dgm:pt>
    <dgm:pt modelId="{697A17AE-F37A-4D53-82E6-70A065DF8EE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i="1" dirty="0" smtClean="0"/>
            <a:t>Способность взаимодействовать уважительно, сообразно, эффективно</a:t>
          </a:r>
          <a:endParaRPr lang="ru-RU" sz="2000" i="1" dirty="0"/>
        </a:p>
      </dgm:t>
    </dgm:pt>
    <dgm:pt modelId="{36328043-F921-400D-970B-47D8FE56B065}" type="parTrans" cxnId="{657BD613-B26B-4AAF-9A52-CE00C0216EFC}">
      <dgm:prSet/>
      <dgm:spPr/>
      <dgm:t>
        <a:bodyPr/>
        <a:lstStyle/>
        <a:p>
          <a:endParaRPr lang="ru-RU"/>
        </a:p>
      </dgm:t>
    </dgm:pt>
    <dgm:pt modelId="{BCD299C0-C2BD-47B9-8EF0-957BF3F91F61}" type="sibTrans" cxnId="{657BD613-B26B-4AAF-9A52-CE00C0216EFC}">
      <dgm:prSet/>
      <dgm:spPr/>
      <dgm:t>
        <a:bodyPr/>
        <a:lstStyle/>
        <a:p>
          <a:endParaRPr lang="ru-RU"/>
        </a:p>
      </dgm:t>
    </dgm:pt>
    <dgm:pt modelId="{E8B5A7C4-F526-4C72-B328-A4312DE0917E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 smtClean="0"/>
            <a:t>Знание, Понимание</a:t>
          </a:r>
          <a:endParaRPr lang="ru-RU" dirty="0"/>
        </a:p>
      </dgm:t>
    </dgm:pt>
    <dgm:pt modelId="{4A74EA85-B9D9-4C49-921F-1DDCE97D72C7}" type="parTrans" cxnId="{7A3C0405-09D4-442B-9E8C-FD9A78117327}">
      <dgm:prSet/>
      <dgm:spPr/>
      <dgm:t>
        <a:bodyPr/>
        <a:lstStyle/>
        <a:p>
          <a:endParaRPr lang="ru-RU"/>
        </a:p>
      </dgm:t>
    </dgm:pt>
    <dgm:pt modelId="{6255C5B0-3410-4878-8310-2114827814DD}" type="sibTrans" cxnId="{7A3C0405-09D4-442B-9E8C-FD9A78117327}">
      <dgm:prSet/>
      <dgm:spPr/>
      <dgm:t>
        <a:bodyPr/>
        <a:lstStyle/>
        <a:p>
          <a:endParaRPr lang="ru-RU"/>
        </a:p>
      </dgm:t>
    </dgm:pt>
    <dgm:pt modelId="{54FCFB23-2CF0-4096-B54B-54A8C866016E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/>
            <a:t>Осознание и понимание глобальных проблем</a:t>
          </a:r>
          <a:endParaRPr lang="ru-RU" b="1" dirty="0"/>
        </a:p>
      </dgm:t>
    </dgm:pt>
    <dgm:pt modelId="{C637ACCC-B656-4FFA-94B0-00EE5739523D}" type="parTrans" cxnId="{EEAD0371-E78B-45AC-A952-FC9A4704A3E8}">
      <dgm:prSet/>
      <dgm:spPr/>
      <dgm:t>
        <a:bodyPr/>
        <a:lstStyle/>
        <a:p>
          <a:endParaRPr lang="ru-RU"/>
        </a:p>
      </dgm:t>
    </dgm:pt>
    <dgm:pt modelId="{F9C94EB6-A333-414E-A948-A8FDB91CCE18}" type="sibTrans" cxnId="{EEAD0371-E78B-45AC-A952-FC9A4704A3E8}">
      <dgm:prSet/>
      <dgm:spPr/>
      <dgm:t>
        <a:bodyPr/>
        <a:lstStyle/>
        <a:p>
          <a:endParaRPr lang="ru-RU"/>
        </a:p>
      </dgm:t>
    </dgm:pt>
    <dgm:pt modelId="{52BF5944-6EB4-41B0-8C47-050D24CFC021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/>
            <a:t>Осознание межкультурных различий, взаимопонимание  </a:t>
          </a:r>
          <a:endParaRPr lang="ru-RU" b="1" dirty="0"/>
        </a:p>
      </dgm:t>
    </dgm:pt>
    <dgm:pt modelId="{12C8F1D5-E0B3-44F5-A332-3A475696A772}" type="parTrans" cxnId="{B978D2E1-9D03-4E85-896D-D84BEC4B3DC6}">
      <dgm:prSet/>
      <dgm:spPr/>
      <dgm:t>
        <a:bodyPr/>
        <a:lstStyle/>
        <a:p>
          <a:endParaRPr lang="ru-RU"/>
        </a:p>
      </dgm:t>
    </dgm:pt>
    <dgm:pt modelId="{92BEA327-E969-472B-AE06-4DFFA63DA646}" type="sibTrans" cxnId="{B978D2E1-9D03-4E85-896D-D84BEC4B3DC6}">
      <dgm:prSet/>
      <dgm:spPr/>
      <dgm:t>
        <a:bodyPr/>
        <a:lstStyle/>
        <a:p>
          <a:endParaRPr lang="ru-RU"/>
        </a:p>
      </dgm:t>
    </dgm:pt>
    <dgm:pt modelId="{E5DB0151-DAFC-4B8F-819E-E65CFABB818C}">
      <dgm:prSet phldrT="[Текст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800" dirty="0"/>
        </a:p>
      </dgm:t>
    </dgm:pt>
    <dgm:pt modelId="{08202CF8-7921-4E8A-A7F6-292E1D0950E5}" type="parTrans" cxnId="{FD14F331-D4FD-42E7-A3CC-9BD418D98D89}">
      <dgm:prSet/>
      <dgm:spPr/>
      <dgm:t>
        <a:bodyPr/>
        <a:lstStyle/>
        <a:p>
          <a:endParaRPr lang="ru-RU"/>
        </a:p>
      </dgm:t>
    </dgm:pt>
    <dgm:pt modelId="{B8AB0FF9-4D29-487B-B8E8-05070D46C3EA}" type="sibTrans" cxnId="{FD14F331-D4FD-42E7-A3CC-9BD418D98D89}">
      <dgm:prSet/>
      <dgm:spPr/>
      <dgm:t>
        <a:bodyPr/>
        <a:lstStyle/>
        <a:p>
          <a:endParaRPr lang="ru-RU"/>
        </a:p>
      </dgm:t>
    </dgm:pt>
    <dgm:pt modelId="{338DA3CA-57E1-4CAC-83B9-2EE1833EBFB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i="1" dirty="0" smtClean="0"/>
            <a:t>Способность сочувствовать</a:t>
          </a:r>
          <a:endParaRPr lang="ru-RU" sz="2000" i="1" dirty="0"/>
        </a:p>
      </dgm:t>
    </dgm:pt>
    <dgm:pt modelId="{83786DF0-6BF0-4E56-A8BD-B28A3BE0903F}" type="parTrans" cxnId="{5F7CB829-3AD9-4FEC-B190-B4BAAA1B6A85}">
      <dgm:prSet/>
      <dgm:spPr/>
      <dgm:t>
        <a:bodyPr/>
        <a:lstStyle/>
        <a:p>
          <a:endParaRPr lang="ru-RU"/>
        </a:p>
      </dgm:t>
    </dgm:pt>
    <dgm:pt modelId="{83686145-CBBD-419C-81E4-95B24F7F3DE2}" type="sibTrans" cxnId="{5F7CB829-3AD9-4FEC-B190-B4BAAA1B6A85}">
      <dgm:prSet/>
      <dgm:spPr/>
      <dgm:t>
        <a:bodyPr/>
        <a:lstStyle/>
        <a:p>
          <a:endParaRPr lang="ru-RU"/>
        </a:p>
      </dgm:t>
    </dgm:pt>
    <dgm:pt modelId="{67C85468-C03A-4088-A2F6-C6004E1F1C2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i="1" dirty="0" smtClean="0"/>
            <a:t>Гибкость</a:t>
          </a:r>
          <a:endParaRPr lang="ru-RU" sz="2000" i="1" dirty="0"/>
        </a:p>
      </dgm:t>
    </dgm:pt>
    <dgm:pt modelId="{D0BE6019-02F9-4086-AC65-38C4DB6695FE}" type="parTrans" cxnId="{3406970D-EA89-4246-937E-5E49C74B1C61}">
      <dgm:prSet/>
      <dgm:spPr/>
      <dgm:t>
        <a:bodyPr/>
        <a:lstStyle/>
        <a:p>
          <a:endParaRPr lang="ru-RU"/>
        </a:p>
      </dgm:t>
    </dgm:pt>
    <dgm:pt modelId="{B25A935F-639A-4984-9790-B5DC869C5F4B}" type="sibTrans" cxnId="{3406970D-EA89-4246-937E-5E49C74B1C61}">
      <dgm:prSet/>
      <dgm:spPr/>
      <dgm:t>
        <a:bodyPr/>
        <a:lstStyle/>
        <a:p>
          <a:endParaRPr lang="ru-RU"/>
        </a:p>
      </dgm:t>
    </dgm:pt>
    <dgm:pt modelId="{C6418B64-5D6E-4606-8DC9-3486868908B7}">
      <dgm:prSet phldrT="[Текст]"/>
      <dgm:spPr/>
      <dgm:t>
        <a:bodyPr/>
        <a:lstStyle/>
        <a:p>
          <a:endParaRPr lang="ru-RU" dirty="0"/>
        </a:p>
      </dgm:t>
    </dgm:pt>
    <dgm:pt modelId="{1F699663-2B60-4941-8744-5EC322C9EEC1}" type="sibTrans" cxnId="{12E36199-A431-4C32-888E-AA2934FBFDFC}">
      <dgm:prSet/>
      <dgm:spPr/>
      <dgm:t>
        <a:bodyPr/>
        <a:lstStyle/>
        <a:p>
          <a:endParaRPr lang="ru-RU"/>
        </a:p>
      </dgm:t>
    </dgm:pt>
    <dgm:pt modelId="{307F940A-BBD4-4709-B835-51A4B740E0BF}" type="parTrans" cxnId="{12E36199-A431-4C32-888E-AA2934FBFDFC}">
      <dgm:prSet/>
      <dgm:spPr/>
      <dgm:t>
        <a:bodyPr/>
        <a:lstStyle/>
        <a:p>
          <a:endParaRPr lang="ru-RU"/>
        </a:p>
      </dgm:t>
    </dgm:pt>
    <dgm:pt modelId="{44FFE6B5-EB1B-413D-B959-557F5B102735}">
      <dgm:prSet phldrT="[Текст]"/>
      <dgm:spPr/>
      <dgm:t>
        <a:bodyPr/>
        <a:lstStyle/>
        <a:p>
          <a:r>
            <a:rPr lang="ru-RU" i="1" dirty="0" smtClean="0"/>
            <a:t>Ответственность</a:t>
          </a:r>
          <a:endParaRPr lang="ru-RU" i="1" dirty="0"/>
        </a:p>
      </dgm:t>
    </dgm:pt>
    <dgm:pt modelId="{41A78D35-C1DE-4E2D-B495-FC7F7FF94470}">
      <dgm:prSet phldrT="[Текст]"/>
      <dgm:spPr/>
      <dgm:t>
        <a:bodyPr/>
        <a:lstStyle/>
        <a:p>
          <a:r>
            <a:rPr lang="ru-RU" i="1" dirty="0" smtClean="0"/>
            <a:t>Широта взглядов</a:t>
          </a:r>
          <a:endParaRPr lang="ru-RU" i="1" dirty="0"/>
        </a:p>
      </dgm:t>
    </dgm:pt>
    <dgm:pt modelId="{EEB5D741-A55D-4EDD-9D22-5DE9D946B456}" type="sibTrans" cxnId="{D494C0B0-E379-499E-BC02-FAF12C19010C}">
      <dgm:prSet/>
      <dgm:spPr/>
      <dgm:t>
        <a:bodyPr/>
        <a:lstStyle/>
        <a:p>
          <a:endParaRPr lang="ru-RU"/>
        </a:p>
      </dgm:t>
    </dgm:pt>
    <dgm:pt modelId="{4350A056-8D46-40CF-BEC9-6D5C98CCE412}" type="parTrans" cxnId="{D494C0B0-E379-499E-BC02-FAF12C19010C}">
      <dgm:prSet/>
      <dgm:spPr/>
      <dgm:t>
        <a:bodyPr/>
        <a:lstStyle/>
        <a:p>
          <a:endParaRPr lang="ru-RU"/>
        </a:p>
      </dgm:t>
    </dgm:pt>
    <dgm:pt modelId="{1940C648-5B49-453B-8CF6-B7305A196C63}" type="sibTrans" cxnId="{4002A385-9922-45CA-ACF4-90FD928198C3}">
      <dgm:prSet/>
      <dgm:spPr/>
      <dgm:t>
        <a:bodyPr/>
        <a:lstStyle/>
        <a:p>
          <a:endParaRPr lang="ru-RU"/>
        </a:p>
      </dgm:t>
    </dgm:pt>
    <dgm:pt modelId="{D8058E50-E5D1-48CF-B395-7BD3EA9C1406}" type="parTrans" cxnId="{4002A385-9922-45CA-ACF4-90FD928198C3}">
      <dgm:prSet/>
      <dgm:spPr/>
      <dgm:t>
        <a:bodyPr/>
        <a:lstStyle/>
        <a:p>
          <a:endParaRPr lang="ru-RU"/>
        </a:p>
      </dgm:t>
    </dgm:pt>
    <dgm:pt modelId="{9AA656B3-EEA3-4EC0-95C8-8CF1BC10E0DC}">
      <dgm:prSet phldrT="[Текст]"/>
      <dgm:spPr/>
      <dgm:t>
        <a:bodyPr/>
        <a:lstStyle/>
        <a:p>
          <a:r>
            <a:rPr lang="ru-RU" i="1" dirty="0" smtClean="0"/>
            <a:t>Уважение других культур и культурных отличий</a:t>
          </a:r>
          <a:endParaRPr lang="ru-RU" i="1" dirty="0"/>
        </a:p>
      </dgm:t>
    </dgm:pt>
    <dgm:pt modelId="{D206F95A-FED9-42CB-91E6-6BFC0D6EB2F2}" type="sibTrans" cxnId="{4E1BAFB1-E322-48B8-A067-5EEDA5423199}">
      <dgm:prSet/>
      <dgm:spPr/>
      <dgm:t>
        <a:bodyPr/>
        <a:lstStyle/>
        <a:p>
          <a:endParaRPr lang="ru-RU"/>
        </a:p>
      </dgm:t>
    </dgm:pt>
    <dgm:pt modelId="{6E3E66E2-0EC6-4CE9-8AD5-4D770C6FB68E}" type="parTrans" cxnId="{4E1BAFB1-E322-48B8-A067-5EEDA5423199}">
      <dgm:prSet/>
      <dgm:spPr/>
      <dgm:t>
        <a:bodyPr/>
        <a:lstStyle/>
        <a:p>
          <a:endParaRPr lang="ru-RU"/>
        </a:p>
      </dgm:t>
    </dgm:pt>
    <dgm:pt modelId="{77AAACE6-BC5D-4096-8E6A-88B9565E200C}">
      <dgm:prSet phldrT="[Текст]"/>
      <dgm:spPr/>
      <dgm:t>
        <a:bodyPr/>
        <a:lstStyle/>
        <a:p>
          <a:r>
            <a:rPr lang="ru-RU" i="1" dirty="0" smtClean="0"/>
            <a:t>Открытость представителям иных культур</a:t>
          </a:r>
          <a:endParaRPr lang="ru-RU" i="1" dirty="0"/>
        </a:p>
      </dgm:t>
    </dgm:pt>
    <dgm:pt modelId="{662F3BBE-AD2D-4309-B2D5-F0587B462B1C}" type="sibTrans" cxnId="{320237D4-BBE6-4375-9E8B-D62CFE391620}">
      <dgm:prSet/>
      <dgm:spPr/>
      <dgm:t>
        <a:bodyPr/>
        <a:lstStyle/>
        <a:p>
          <a:endParaRPr lang="ru-RU"/>
        </a:p>
      </dgm:t>
    </dgm:pt>
    <dgm:pt modelId="{55242D6B-D75D-4865-8F83-4B515094CE85}" type="parTrans" cxnId="{320237D4-BBE6-4375-9E8B-D62CFE391620}">
      <dgm:prSet/>
      <dgm:spPr/>
      <dgm:t>
        <a:bodyPr/>
        <a:lstStyle/>
        <a:p>
          <a:endParaRPr lang="ru-RU"/>
        </a:p>
      </dgm:t>
    </dgm:pt>
    <dgm:pt modelId="{0D01C6EC-9675-42B3-A2B2-FFAD50B9C485}">
      <dgm:prSet phldrT="[Текст]"/>
      <dgm:spPr/>
      <dgm:t>
        <a:bodyPr/>
        <a:lstStyle/>
        <a:p>
          <a:r>
            <a:rPr lang="ru-RU" dirty="0" smtClean="0"/>
            <a:t>Отношения</a:t>
          </a:r>
          <a:endParaRPr lang="ru-RU" dirty="0"/>
        </a:p>
      </dgm:t>
    </dgm:pt>
    <dgm:pt modelId="{CC40B36C-A5E1-4B93-B18D-B0846D467C23}" type="sibTrans" cxnId="{A42CACB5-AA1C-4B85-B50A-AC39DAD55BD3}">
      <dgm:prSet/>
      <dgm:spPr/>
      <dgm:t>
        <a:bodyPr/>
        <a:lstStyle/>
        <a:p>
          <a:endParaRPr lang="ru-RU"/>
        </a:p>
      </dgm:t>
    </dgm:pt>
    <dgm:pt modelId="{64FACBA3-323B-475F-947E-06694F090056}" type="parTrans" cxnId="{A42CACB5-AA1C-4B85-B50A-AC39DAD55BD3}">
      <dgm:prSet/>
      <dgm:spPr/>
      <dgm:t>
        <a:bodyPr/>
        <a:lstStyle/>
        <a:p>
          <a:endParaRPr lang="ru-RU"/>
        </a:p>
      </dgm:t>
    </dgm:pt>
    <dgm:pt modelId="{49B1AF8E-4222-449E-9948-A527685A6C81}" type="pres">
      <dgm:prSet presAssocID="{E8E7B8CF-C813-4A0A-8D8C-775E78F57C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A64663-476B-4301-9139-FB4563E45CD2}" type="pres">
      <dgm:prSet presAssocID="{1053C1ED-9F0F-43F3-9E88-BEE00837EB2E}" presName="composite" presStyleCnt="0"/>
      <dgm:spPr/>
    </dgm:pt>
    <dgm:pt modelId="{CB2B8ECD-D3EC-43BF-BAC6-CD0620E55FFD}" type="pres">
      <dgm:prSet presAssocID="{1053C1ED-9F0F-43F3-9E88-BEE00837EB2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DC798-97D5-44F2-8809-4B0E6DE0957C}" type="pres">
      <dgm:prSet presAssocID="{1053C1ED-9F0F-43F3-9E88-BEE00837EB2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E3B4A-A4AE-400F-A8FB-51C523091738}" type="pres">
      <dgm:prSet presAssocID="{EE640C6A-618C-4945-A52C-12213A992429}" presName="space" presStyleCnt="0"/>
      <dgm:spPr/>
    </dgm:pt>
    <dgm:pt modelId="{BE03E594-C8FF-4FF3-A810-17D96172E152}" type="pres">
      <dgm:prSet presAssocID="{E8B5A7C4-F526-4C72-B328-A4312DE0917E}" presName="composite" presStyleCnt="0"/>
      <dgm:spPr/>
    </dgm:pt>
    <dgm:pt modelId="{AAA671CE-968E-45FE-A806-CE71B5DA8E7F}" type="pres">
      <dgm:prSet presAssocID="{E8B5A7C4-F526-4C72-B328-A4312DE0917E}" presName="parTx" presStyleLbl="alignNode1" presStyleIdx="1" presStyleCnt="3" custScaleX="101214" custLinFactNeighborX="-1169" custLinFactNeighborY="-7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E6D25-F229-42DC-8475-0E7BBAB8AD69}" type="pres">
      <dgm:prSet presAssocID="{E8B5A7C4-F526-4C72-B328-A4312DE0917E}" presName="desTx" presStyleLbl="alignAccFollowNode1" presStyleIdx="1" presStyleCnt="3" custScaleX="101214" custLinFactNeighborX="-1005" custLinFactNeighborY="-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FB772-4FE7-47AA-B961-51E1597EA691}" type="pres">
      <dgm:prSet presAssocID="{6255C5B0-3410-4878-8310-2114827814DD}" presName="space" presStyleCnt="0"/>
      <dgm:spPr/>
    </dgm:pt>
    <dgm:pt modelId="{2575965F-C2C4-42C7-BE58-89FAD0E54837}" type="pres">
      <dgm:prSet presAssocID="{0D01C6EC-9675-42B3-A2B2-FFAD50B9C485}" presName="composite" presStyleCnt="0"/>
      <dgm:spPr/>
    </dgm:pt>
    <dgm:pt modelId="{35F5301B-7DE4-4409-9CF8-4CD56166750D}" type="pres">
      <dgm:prSet presAssocID="{0D01C6EC-9675-42B3-A2B2-FFAD50B9C4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62174-BADC-4262-9EE6-B85971293EAE}" type="pres">
      <dgm:prSet presAssocID="{0D01C6EC-9675-42B3-A2B2-FFAD50B9C48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AD0371-E78B-45AC-A952-FC9A4704A3E8}" srcId="{E8B5A7C4-F526-4C72-B328-A4312DE0917E}" destId="{54FCFB23-2CF0-4096-B54B-54A8C866016E}" srcOrd="0" destOrd="0" parTransId="{C637ACCC-B656-4FFA-94B0-00EE5739523D}" sibTransId="{F9C94EB6-A333-414E-A948-A8FDB91CCE18}"/>
    <dgm:cxn modelId="{52536FEE-17D7-4A8E-882E-E8708C17DE75}" type="presOf" srcId="{338DA3CA-57E1-4CAC-83B9-2EE1833EBFB1}" destId="{422DC798-97D5-44F2-8809-4B0E6DE0957C}" srcOrd="0" destOrd="2" presId="urn:microsoft.com/office/officeart/2005/8/layout/hList1"/>
    <dgm:cxn modelId="{4002A385-9922-45CA-ACF4-90FD928198C3}" srcId="{0D01C6EC-9675-42B3-A2B2-FFAD50B9C485}" destId="{44FFE6B5-EB1B-413D-B959-557F5B102735}" srcOrd="3" destOrd="0" parTransId="{D8058E50-E5D1-48CF-B395-7BD3EA9C1406}" sibTransId="{1940C648-5B49-453B-8CF6-B7305A196C63}"/>
    <dgm:cxn modelId="{9E900E4E-B03E-4099-894B-550146C6A420}" type="presOf" srcId="{1053C1ED-9F0F-43F3-9E88-BEE00837EB2E}" destId="{CB2B8ECD-D3EC-43BF-BAC6-CD0620E55FFD}" srcOrd="0" destOrd="0" presId="urn:microsoft.com/office/officeart/2005/8/layout/hList1"/>
    <dgm:cxn modelId="{47A401DE-A180-49C1-946D-A9E4E3C5B488}" type="presOf" srcId="{54FCFB23-2CF0-4096-B54B-54A8C866016E}" destId="{791E6D25-F229-42DC-8475-0E7BBAB8AD69}" srcOrd="0" destOrd="0" presId="urn:microsoft.com/office/officeart/2005/8/layout/hList1"/>
    <dgm:cxn modelId="{5F7CB829-3AD9-4FEC-B190-B4BAAA1B6A85}" srcId="{1053C1ED-9F0F-43F3-9E88-BEE00837EB2E}" destId="{338DA3CA-57E1-4CAC-83B9-2EE1833EBFB1}" srcOrd="2" destOrd="0" parTransId="{83786DF0-6BF0-4E56-A8BD-B28A3BE0903F}" sibTransId="{83686145-CBBD-419C-81E4-95B24F7F3DE2}"/>
    <dgm:cxn modelId="{85DE7DDE-0994-4166-8A22-91BA4986CC5F}" type="presOf" srcId="{41A78D35-C1DE-4E2D-B495-FC7F7FF94470}" destId="{B8D62174-BADC-4262-9EE6-B85971293EAE}" srcOrd="0" destOrd="2" presId="urn:microsoft.com/office/officeart/2005/8/layout/hList1"/>
    <dgm:cxn modelId="{12E36199-A431-4C32-888E-AA2934FBFDFC}" srcId="{0D01C6EC-9675-42B3-A2B2-FFAD50B9C485}" destId="{C6418B64-5D6E-4606-8DC9-3486868908B7}" srcOrd="4" destOrd="0" parTransId="{307F940A-BBD4-4709-B835-51A4B740E0BF}" sibTransId="{1F699663-2B60-4941-8744-5EC322C9EEC1}"/>
    <dgm:cxn modelId="{DA1D5E8D-F0CC-4967-A595-13B642C77BA3}" type="presOf" srcId="{E5DB0151-DAFC-4B8F-819E-E65CFABB818C}" destId="{422DC798-97D5-44F2-8809-4B0E6DE0957C}" srcOrd="0" destOrd="4" presId="urn:microsoft.com/office/officeart/2005/8/layout/hList1"/>
    <dgm:cxn modelId="{D494C0B0-E379-499E-BC02-FAF12C19010C}" srcId="{0D01C6EC-9675-42B3-A2B2-FFAD50B9C485}" destId="{41A78D35-C1DE-4E2D-B495-FC7F7FF94470}" srcOrd="2" destOrd="0" parTransId="{4350A056-8D46-40CF-BEC9-6D5C98CCE412}" sibTransId="{EEB5D741-A55D-4EDD-9D22-5DE9D946B456}"/>
    <dgm:cxn modelId="{00215DB1-C85D-4B38-9DA9-4683BE9DB92E}" type="presOf" srcId="{675CB7F8-7445-47D6-A724-36CE36B5D0E9}" destId="{422DC798-97D5-44F2-8809-4B0E6DE0957C}" srcOrd="0" destOrd="0" presId="urn:microsoft.com/office/officeart/2005/8/layout/hList1"/>
    <dgm:cxn modelId="{1662391F-ED37-4179-92E1-BCBC1583B366}" type="presOf" srcId="{697A17AE-F37A-4D53-82E6-70A065DF8EE2}" destId="{422DC798-97D5-44F2-8809-4B0E6DE0957C}" srcOrd="0" destOrd="1" presId="urn:microsoft.com/office/officeart/2005/8/layout/hList1"/>
    <dgm:cxn modelId="{B978D2E1-9D03-4E85-896D-D84BEC4B3DC6}" srcId="{E8B5A7C4-F526-4C72-B328-A4312DE0917E}" destId="{52BF5944-6EB4-41B0-8C47-050D24CFC021}" srcOrd="1" destOrd="0" parTransId="{12C8F1D5-E0B3-44F5-A332-3A475696A772}" sibTransId="{92BEA327-E969-472B-AE06-4DFFA63DA646}"/>
    <dgm:cxn modelId="{743D09AC-A771-4161-AC3D-8CF5BA09AB58}" type="presOf" srcId="{E8B5A7C4-F526-4C72-B328-A4312DE0917E}" destId="{AAA671CE-968E-45FE-A806-CE71B5DA8E7F}" srcOrd="0" destOrd="0" presId="urn:microsoft.com/office/officeart/2005/8/layout/hList1"/>
    <dgm:cxn modelId="{6A09FD2B-1E59-46AE-BB9E-B50E1A282C6E}" type="presOf" srcId="{0D01C6EC-9675-42B3-A2B2-FFAD50B9C485}" destId="{35F5301B-7DE4-4409-9CF8-4CD56166750D}" srcOrd="0" destOrd="0" presId="urn:microsoft.com/office/officeart/2005/8/layout/hList1"/>
    <dgm:cxn modelId="{A2EF4F82-D096-4CCF-8DCC-278E6692843C}" type="presOf" srcId="{9AA656B3-EEA3-4EC0-95C8-8CF1BC10E0DC}" destId="{B8D62174-BADC-4262-9EE6-B85971293EAE}" srcOrd="0" destOrd="1" presId="urn:microsoft.com/office/officeart/2005/8/layout/hList1"/>
    <dgm:cxn modelId="{320237D4-BBE6-4375-9E8B-D62CFE391620}" srcId="{0D01C6EC-9675-42B3-A2B2-FFAD50B9C485}" destId="{77AAACE6-BC5D-4096-8E6A-88B9565E200C}" srcOrd="0" destOrd="0" parTransId="{55242D6B-D75D-4865-8F83-4B515094CE85}" sibTransId="{662F3BBE-AD2D-4309-B2D5-F0587B462B1C}"/>
    <dgm:cxn modelId="{2C032644-14EE-4B8F-92FB-8EABB342658C}" srcId="{1053C1ED-9F0F-43F3-9E88-BEE00837EB2E}" destId="{675CB7F8-7445-47D6-A724-36CE36B5D0E9}" srcOrd="0" destOrd="0" parTransId="{18169CE1-8F3B-4F72-A719-D694C469E5DF}" sibTransId="{7B29CCBD-BD24-46C8-BE63-6A84A93AE67E}"/>
    <dgm:cxn modelId="{DDD0E34B-B5C3-4E2F-9A88-11F0903CAC1C}" type="presOf" srcId="{C6418B64-5D6E-4606-8DC9-3486868908B7}" destId="{B8D62174-BADC-4262-9EE6-B85971293EAE}" srcOrd="0" destOrd="4" presId="urn:microsoft.com/office/officeart/2005/8/layout/hList1"/>
    <dgm:cxn modelId="{5CB39097-C6B7-43DA-91B2-78883781E670}" type="presOf" srcId="{52BF5944-6EB4-41B0-8C47-050D24CFC021}" destId="{791E6D25-F229-42DC-8475-0E7BBAB8AD69}" srcOrd="0" destOrd="1" presId="urn:microsoft.com/office/officeart/2005/8/layout/hList1"/>
    <dgm:cxn modelId="{EED026FF-023D-4CF5-8A8F-6279BFA201B9}" type="presOf" srcId="{E8E7B8CF-C813-4A0A-8D8C-775E78F57CC3}" destId="{49B1AF8E-4222-449E-9948-A527685A6C81}" srcOrd="0" destOrd="0" presId="urn:microsoft.com/office/officeart/2005/8/layout/hList1"/>
    <dgm:cxn modelId="{7A3C0405-09D4-442B-9E8C-FD9A78117327}" srcId="{E8E7B8CF-C813-4A0A-8D8C-775E78F57CC3}" destId="{E8B5A7C4-F526-4C72-B328-A4312DE0917E}" srcOrd="1" destOrd="0" parTransId="{4A74EA85-B9D9-4C49-921F-1DDCE97D72C7}" sibTransId="{6255C5B0-3410-4878-8310-2114827814DD}"/>
    <dgm:cxn modelId="{4612459D-ECAC-4E27-9C7F-1CED762813B1}" type="presOf" srcId="{44FFE6B5-EB1B-413D-B959-557F5B102735}" destId="{B8D62174-BADC-4262-9EE6-B85971293EAE}" srcOrd="0" destOrd="3" presId="urn:microsoft.com/office/officeart/2005/8/layout/hList1"/>
    <dgm:cxn modelId="{4E1BAFB1-E322-48B8-A067-5EEDA5423199}" srcId="{0D01C6EC-9675-42B3-A2B2-FFAD50B9C485}" destId="{9AA656B3-EEA3-4EC0-95C8-8CF1BC10E0DC}" srcOrd="1" destOrd="0" parTransId="{6E3E66E2-0EC6-4CE9-8AD5-4D770C6FB68E}" sibTransId="{D206F95A-FED9-42CB-91E6-6BFC0D6EB2F2}"/>
    <dgm:cxn modelId="{657BD613-B26B-4AAF-9A52-CE00C0216EFC}" srcId="{1053C1ED-9F0F-43F3-9E88-BEE00837EB2E}" destId="{697A17AE-F37A-4D53-82E6-70A065DF8EE2}" srcOrd="1" destOrd="0" parTransId="{36328043-F921-400D-970B-47D8FE56B065}" sibTransId="{BCD299C0-C2BD-47B9-8EF0-957BF3F91F61}"/>
    <dgm:cxn modelId="{2BA0070B-F1F7-43F7-815B-38A86AD687F1}" type="presOf" srcId="{77AAACE6-BC5D-4096-8E6A-88B9565E200C}" destId="{B8D62174-BADC-4262-9EE6-B85971293EAE}" srcOrd="0" destOrd="0" presId="urn:microsoft.com/office/officeart/2005/8/layout/hList1"/>
    <dgm:cxn modelId="{FAB5782B-690E-4C0A-8587-8A8F160E2E0E}" type="presOf" srcId="{67C85468-C03A-4088-A2F6-C6004E1F1C22}" destId="{422DC798-97D5-44F2-8809-4B0E6DE0957C}" srcOrd="0" destOrd="3" presId="urn:microsoft.com/office/officeart/2005/8/layout/hList1"/>
    <dgm:cxn modelId="{FD14F331-D4FD-42E7-A3CC-9BD418D98D89}" srcId="{1053C1ED-9F0F-43F3-9E88-BEE00837EB2E}" destId="{E5DB0151-DAFC-4B8F-819E-E65CFABB818C}" srcOrd="4" destOrd="0" parTransId="{08202CF8-7921-4E8A-A7F6-292E1D0950E5}" sibTransId="{B8AB0FF9-4D29-487B-B8E8-05070D46C3EA}"/>
    <dgm:cxn modelId="{3406970D-EA89-4246-937E-5E49C74B1C61}" srcId="{1053C1ED-9F0F-43F3-9E88-BEE00837EB2E}" destId="{67C85468-C03A-4088-A2F6-C6004E1F1C22}" srcOrd="3" destOrd="0" parTransId="{D0BE6019-02F9-4086-AC65-38C4DB6695FE}" sibTransId="{B25A935F-639A-4984-9790-B5DC869C5F4B}"/>
    <dgm:cxn modelId="{1D031CE8-DAEA-492B-B4F0-4657E5E39498}" srcId="{E8E7B8CF-C813-4A0A-8D8C-775E78F57CC3}" destId="{1053C1ED-9F0F-43F3-9E88-BEE00837EB2E}" srcOrd="0" destOrd="0" parTransId="{FED0A2D9-D89D-4FE0-B0C5-E55BDAAD0E48}" sibTransId="{EE640C6A-618C-4945-A52C-12213A992429}"/>
    <dgm:cxn modelId="{A42CACB5-AA1C-4B85-B50A-AC39DAD55BD3}" srcId="{E8E7B8CF-C813-4A0A-8D8C-775E78F57CC3}" destId="{0D01C6EC-9675-42B3-A2B2-FFAD50B9C485}" srcOrd="2" destOrd="0" parTransId="{64FACBA3-323B-475F-947E-06694F090056}" sibTransId="{CC40B36C-A5E1-4B93-B18D-B0846D467C23}"/>
    <dgm:cxn modelId="{AB5F8C9C-724F-4EA9-BB4B-9BD6FDBDEE00}" type="presParOf" srcId="{49B1AF8E-4222-449E-9948-A527685A6C81}" destId="{BBA64663-476B-4301-9139-FB4563E45CD2}" srcOrd="0" destOrd="0" presId="urn:microsoft.com/office/officeart/2005/8/layout/hList1"/>
    <dgm:cxn modelId="{863F8050-0137-45F3-99CD-1E9A5B5B6553}" type="presParOf" srcId="{BBA64663-476B-4301-9139-FB4563E45CD2}" destId="{CB2B8ECD-D3EC-43BF-BAC6-CD0620E55FFD}" srcOrd="0" destOrd="0" presId="urn:microsoft.com/office/officeart/2005/8/layout/hList1"/>
    <dgm:cxn modelId="{4A176991-626D-49F8-B7F8-E440508CC008}" type="presParOf" srcId="{BBA64663-476B-4301-9139-FB4563E45CD2}" destId="{422DC798-97D5-44F2-8809-4B0E6DE0957C}" srcOrd="1" destOrd="0" presId="urn:microsoft.com/office/officeart/2005/8/layout/hList1"/>
    <dgm:cxn modelId="{19CD021F-7CAF-4902-A58F-C5FE92005CB2}" type="presParOf" srcId="{49B1AF8E-4222-449E-9948-A527685A6C81}" destId="{06DE3B4A-A4AE-400F-A8FB-51C523091738}" srcOrd="1" destOrd="0" presId="urn:microsoft.com/office/officeart/2005/8/layout/hList1"/>
    <dgm:cxn modelId="{E778D8BD-DA8B-4799-B209-C437E5908A98}" type="presParOf" srcId="{49B1AF8E-4222-449E-9948-A527685A6C81}" destId="{BE03E594-C8FF-4FF3-A810-17D96172E152}" srcOrd="2" destOrd="0" presId="urn:microsoft.com/office/officeart/2005/8/layout/hList1"/>
    <dgm:cxn modelId="{AEB0D835-F200-44B2-8FE1-BFED35241697}" type="presParOf" srcId="{BE03E594-C8FF-4FF3-A810-17D96172E152}" destId="{AAA671CE-968E-45FE-A806-CE71B5DA8E7F}" srcOrd="0" destOrd="0" presId="urn:microsoft.com/office/officeart/2005/8/layout/hList1"/>
    <dgm:cxn modelId="{E7130CE5-A495-4386-AB5D-0775B6CAC9AC}" type="presParOf" srcId="{BE03E594-C8FF-4FF3-A810-17D96172E152}" destId="{791E6D25-F229-42DC-8475-0E7BBAB8AD69}" srcOrd="1" destOrd="0" presId="urn:microsoft.com/office/officeart/2005/8/layout/hList1"/>
    <dgm:cxn modelId="{3230688C-94B8-463B-A40B-65A4E7DCC3E5}" type="presParOf" srcId="{49B1AF8E-4222-449E-9948-A527685A6C81}" destId="{AE3FB772-4FE7-47AA-B961-51E1597EA691}" srcOrd="3" destOrd="0" presId="urn:microsoft.com/office/officeart/2005/8/layout/hList1"/>
    <dgm:cxn modelId="{5392B0CC-38A7-4E4F-ACF3-6DEFF4D929D0}" type="presParOf" srcId="{49B1AF8E-4222-449E-9948-A527685A6C81}" destId="{2575965F-C2C4-42C7-BE58-89FAD0E54837}" srcOrd="4" destOrd="0" presId="urn:microsoft.com/office/officeart/2005/8/layout/hList1"/>
    <dgm:cxn modelId="{F7C1D04B-2595-48F8-9DFC-C3DD5A4680C2}" type="presParOf" srcId="{2575965F-C2C4-42C7-BE58-89FAD0E54837}" destId="{35F5301B-7DE4-4409-9CF8-4CD56166750D}" srcOrd="0" destOrd="0" presId="urn:microsoft.com/office/officeart/2005/8/layout/hList1"/>
    <dgm:cxn modelId="{74547A93-28E7-44BE-9C2B-C877FAB1229D}" type="presParOf" srcId="{2575965F-C2C4-42C7-BE58-89FAD0E54837}" destId="{B8D62174-BADC-4262-9EE6-B85971293EA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7B8CF-C813-4A0A-8D8C-775E78F57C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B5A7C4-F526-4C72-B328-A4312DE0917E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/>
            <a:t>Осознание и понимание глобальных проблем</a:t>
          </a:r>
          <a:endParaRPr lang="ru-RU" sz="2400" dirty="0"/>
        </a:p>
      </dgm:t>
    </dgm:pt>
    <dgm:pt modelId="{4A74EA85-B9D9-4C49-921F-1DDCE97D72C7}" type="parTrans" cxnId="{7A3C0405-09D4-442B-9E8C-FD9A78117327}">
      <dgm:prSet/>
      <dgm:spPr/>
      <dgm:t>
        <a:bodyPr/>
        <a:lstStyle/>
        <a:p>
          <a:endParaRPr lang="ru-RU"/>
        </a:p>
      </dgm:t>
    </dgm:pt>
    <dgm:pt modelId="{6255C5B0-3410-4878-8310-2114827814DD}" type="sibTrans" cxnId="{7A3C0405-09D4-442B-9E8C-FD9A78117327}">
      <dgm:prSet/>
      <dgm:spPr/>
      <dgm:t>
        <a:bodyPr/>
        <a:lstStyle/>
        <a:p>
          <a:endParaRPr lang="ru-RU"/>
        </a:p>
      </dgm:t>
    </dgm:pt>
    <dgm:pt modelId="{54FCFB23-2CF0-4096-B54B-54A8C866016E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Знакомство с наиболее значимыми глобальными проблемами: </a:t>
          </a:r>
          <a:r>
            <a:rPr lang="ru-RU" sz="2400" b="0" i="1" dirty="0" smtClean="0"/>
            <a:t>Изменение климата, Миграция, Бедность и др.</a:t>
          </a:r>
          <a:endParaRPr lang="ru-RU" sz="2400" b="0" i="1" dirty="0"/>
        </a:p>
      </dgm:t>
    </dgm:pt>
    <dgm:pt modelId="{C637ACCC-B656-4FFA-94B0-00EE5739523D}" type="parTrans" cxnId="{EEAD0371-E78B-45AC-A952-FC9A4704A3E8}">
      <dgm:prSet/>
      <dgm:spPr/>
      <dgm:t>
        <a:bodyPr/>
        <a:lstStyle/>
        <a:p>
          <a:endParaRPr lang="ru-RU"/>
        </a:p>
      </dgm:t>
    </dgm:pt>
    <dgm:pt modelId="{F9C94EB6-A333-414E-A948-A8FDB91CCE18}" type="sibTrans" cxnId="{EEAD0371-E78B-45AC-A952-FC9A4704A3E8}">
      <dgm:prSet/>
      <dgm:spPr/>
      <dgm:t>
        <a:bodyPr/>
        <a:lstStyle/>
        <a:p>
          <a:endParaRPr lang="ru-RU"/>
        </a:p>
      </dgm:t>
    </dgm:pt>
    <dgm:pt modelId="{C6418B64-5D6E-4606-8DC9-3486868908B7}">
      <dgm:prSet phldrT="[Текст]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900" dirty="0"/>
        </a:p>
      </dgm:t>
    </dgm:pt>
    <dgm:pt modelId="{1F699663-2B60-4941-8744-5EC322C9EEC1}" type="sibTrans" cxnId="{12E36199-A431-4C32-888E-AA2934FBFDFC}">
      <dgm:prSet/>
      <dgm:spPr/>
      <dgm:t>
        <a:bodyPr/>
        <a:lstStyle/>
        <a:p>
          <a:endParaRPr lang="ru-RU"/>
        </a:p>
      </dgm:t>
    </dgm:pt>
    <dgm:pt modelId="{307F940A-BBD4-4709-B835-51A4B740E0BF}" type="parTrans" cxnId="{12E36199-A431-4C32-888E-AA2934FBFDFC}">
      <dgm:prSet/>
      <dgm:spPr/>
      <dgm:t>
        <a:bodyPr/>
        <a:lstStyle/>
        <a:p>
          <a:endParaRPr lang="ru-RU"/>
        </a:p>
      </dgm:t>
    </dgm:pt>
    <dgm:pt modelId="{77AAACE6-BC5D-4096-8E6A-88B9565E200C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i="0" dirty="0" smtClean="0"/>
            <a:t>Знание особенностей </a:t>
          </a:r>
          <a:r>
            <a:rPr lang="ru-RU" sz="2400" i="0" dirty="0" smtClean="0"/>
            <a:t>своей культуры и чужих культур, </a:t>
          </a:r>
          <a:r>
            <a:rPr lang="ru-RU" sz="2400" b="1" i="0" dirty="0" smtClean="0"/>
            <a:t>осознание сходства и различий </a:t>
          </a:r>
          <a:r>
            <a:rPr lang="ru-RU" sz="2400" i="0" dirty="0" smtClean="0"/>
            <a:t>разных культур</a:t>
          </a:r>
          <a:endParaRPr lang="ru-RU" sz="2400" i="0" dirty="0"/>
        </a:p>
      </dgm:t>
    </dgm:pt>
    <dgm:pt modelId="{662F3BBE-AD2D-4309-B2D5-F0587B462B1C}" type="sibTrans" cxnId="{320237D4-BBE6-4375-9E8B-D62CFE391620}">
      <dgm:prSet/>
      <dgm:spPr/>
      <dgm:t>
        <a:bodyPr/>
        <a:lstStyle/>
        <a:p>
          <a:endParaRPr lang="ru-RU"/>
        </a:p>
      </dgm:t>
    </dgm:pt>
    <dgm:pt modelId="{55242D6B-D75D-4865-8F83-4B515094CE85}" type="parTrans" cxnId="{320237D4-BBE6-4375-9E8B-D62CFE391620}">
      <dgm:prSet/>
      <dgm:spPr/>
      <dgm:t>
        <a:bodyPr/>
        <a:lstStyle/>
        <a:p>
          <a:endParaRPr lang="ru-RU"/>
        </a:p>
      </dgm:t>
    </dgm:pt>
    <dgm:pt modelId="{0D01C6EC-9675-42B3-A2B2-FFAD50B9C485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/>
            <a:t>Осознание межкультурных различий, взаимопонимание</a:t>
          </a:r>
          <a:endParaRPr lang="ru-RU" sz="2400" dirty="0"/>
        </a:p>
      </dgm:t>
    </dgm:pt>
    <dgm:pt modelId="{CC40B36C-A5E1-4B93-B18D-B0846D467C23}" type="sibTrans" cxnId="{A42CACB5-AA1C-4B85-B50A-AC39DAD55BD3}">
      <dgm:prSet/>
      <dgm:spPr/>
      <dgm:t>
        <a:bodyPr/>
        <a:lstStyle/>
        <a:p>
          <a:endParaRPr lang="ru-RU"/>
        </a:p>
      </dgm:t>
    </dgm:pt>
    <dgm:pt modelId="{64FACBA3-323B-475F-947E-06694F090056}" type="parTrans" cxnId="{A42CACB5-AA1C-4B85-B50A-AC39DAD55BD3}">
      <dgm:prSet/>
      <dgm:spPr/>
      <dgm:t>
        <a:bodyPr/>
        <a:lstStyle/>
        <a:p>
          <a:endParaRPr lang="ru-RU"/>
        </a:p>
      </dgm:t>
    </dgm:pt>
    <dgm:pt modelId="{36811896-F3A2-4321-B249-5D94A9F0CA77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Понимание взаимосвязей между проблемами, системами, тенденциями</a:t>
          </a:r>
          <a:endParaRPr lang="ru-RU" sz="2400" b="1" dirty="0"/>
        </a:p>
      </dgm:t>
    </dgm:pt>
    <dgm:pt modelId="{A424AAB7-8D09-479D-991D-6BFB31B6F020}" type="parTrans" cxnId="{852CDFF9-0FBC-4AD5-B891-296AA665D108}">
      <dgm:prSet/>
      <dgm:spPr/>
      <dgm:t>
        <a:bodyPr/>
        <a:lstStyle/>
        <a:p>
          <a:endParaRPr lang="ru-RU"/>
        </a:p>
      </dgm:t>
    </dgm:pt>
    <dgm:pt modelId="{DDCBEC71-4CD8-4C02-9CDF-2DFF46CCD41D}" type="sibTrans" cxnId="{852CDFF9-0FBC-4AD5-B891-296AA665D108}">
      <dgm:prSet/>
      <dgm:spPr/>
      <dgm:t>
        <a:bodyPr/>
        <a:lstStyle/>
        <a:p>
          <a:endParaRPr lang="ru-RU"/>
        </a:p>
      </dgm:t>
    </dgm:pt>
    <dgm:pt modelId="{2B20E18B-9ECD-474C-A350-8313F119F06D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i="0" dirty="0" smtClean="0"/>
            <a:t>Понимание иной точки зрения</a:t>
          </a:r>
          <a:r>
            <a:rPr lang="ru-RU" sz="2400" i="0" dirty="0" smtClean="0"/>
            <a:t> (но не обязательно – принятие!), осознание факторов, влияющих на выбор той или иной позиции</a:t>
          </a:r>
          <a:endParaRPr lang="ru-RU" sz="2400" i="0" dirty="0"/>
        </a:p>
      </dgm:t>
    </dgm:pt>
    <dgm:pt modelId="{6F4B6F80-9518-4D57-AC18-DCC8836DE42E}" type="parTrans" cxnId="{A0C41D19-05DC-47FC-8851-C5D316061078}">
      <dgm:prSet/>
      <dgm:spPr/>
      <dgm:t>
        <a:bodyPr/>
        <a:lstStyle/>
        <a:p>
          <a:endParaRPr lang="ru-RU"/>
        </a:p>
      </dgm:t>
    </dgm:pt>
    <dgm:pt modelId="{801296D4-6368-41D1-AE2A-D9EA7433EF69}" type="sibTrans" cxnId="{A0C41D19-05DC-47FC-8851-C5D316061078}">
      <dgm:prSet/>
      <dgm:spPr/>
      <dgm:t>
        <a:bodyPr/>
        <a:lstStyle/>
        <a:p>
          <a:endParaRPr lang="ru-RU"/>
        </a:p>
      </dgm:t>
    </dgm:pt>
    <dgm:pt modelId="{49B1AF8E-4222-449E-9948-A527685A6C81}" type="pres">
      <dgm:prSet presAssocID="{E8E7B8CF-C813-4A0A-8D8C-775E78F57C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03E594-C8FF-4FF3-A810-17D96172E152}" type="pres">
      <dgm:prSet presAssocID="{E8B5A7C4-F526-4C72-B328-A4312DE0917E}" presName="composite" presStyleCnt="0"/>
      <dgm:spPr/>
    </dgm:pt>
    <dgm:pt modelId="{AAA671CE-968E-45FE-A806-CE71B5DA8E7F}" type="pres">
      <dgm:prSet presAssocID="{E8B5A7C4-F526-4C72-B328-A4312DE0917E}" presName="parTx" presStyleLbl="alignNode1" presStyleIdx="0" presStyleCnt="2" custScaleX="111239" custLinFactNeighborX="-1169" custLinFactNeighborY="-7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E6D25-F229-42DC-8475-0E7BBAB8AD69}" type="pres">
      <dgm:prSet presAssocID="{E8B5A7C4-F526-4C72-B328-A4312DE0917E}" presName="desTx" presStyleLbl="alignAccFollowNode1" presStyleIdx="0" presStyleCnt="2" custScaleX="110356" custLinFactNeighborX="-1005" custLinFactNeighborY="-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FB772-4FE7-47AA-B961-51E1597EA691}" type="pres">
      <dgm:prSet presAssocID="{6255C5B0-3410-4878-8310-2114827814DD}" presName="space" presStyleCnt="0"/>
      <dgm:spPr/>
    </dgm:pt>
    <dgm:pt modelId="{2575965F-C2C4-42C7-BE58-89FAD0E54837}" type="pres">
      <dgm:prSet presAssocID="{0D01C6EC-9675-42B3-A2B2-FFAD50B9C485}" presName="composite" presStyleCnt="0"/>
      <dgm:spPr/>
    </dgm:pt>
    <dgm:pt modelId="{35F5301B-7DE4-4409-9CF8-4CD56166750D}" type="pres">
      <dgm:prSet presAssocID="{0D01C6EC-9675-42B3-A2B2-FFAD50B9C485}" presName="parTx" presStyleLbl="alignNode1" presStyleIdx="1" presStyleCnt="2" custScaleX="126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62174-BADC-4262-9EE6-B85971293EAE}" type="pres">
      <dgm:prSet presAssocID="{0D01C6EC-9675-42B3-A2B2-FFAD50B9C485}" presName="desTx" presStyleLbl="alignAccFollowNode1" presStyleIdx="1" presStyleCnt="2" custScaleX="126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95B75-2DB0-4DF0-B45A-AE4CD857EB39}" type="presOf" srcId="{2B20E18B-9ECD-474C-A350-8313F119F06D}" destId="{B8D62174-BADC-4262-9EE6-B85971293EAE}" srcOrd="0" destOrd="1" presId="urn:microsoft.com/office/officeart/2005/8/layout/hList1"/>
    <dgm:cxn modelId="{A42CACB5-AA1C-4B85-B50A-AC39DAD55BD3}" srcId="{E8E7B8CF-C813-4A0A-8D8C-775E78F57CC3}" destId="{0D01C6EC-9675-42B3-A2B2-FFAD50B9C485}" srcOrd="1" destOrd="0" parTransId="{64FACBA3-323B-475F-947E-06694F090056}" sibTransId="{CC40B36C-A5E1-4B93-B18D-B0846D467C23}"/>
    <dgm:cxn modelId="{7C2F0ED5-65F0-4B11-8F36-2CB783D0AE01}" type="presOf" srcId="{E8E7B8CF-C813-4A0A-8D8C-775E78F57CC3}" destId="{49B1AF8E-4222-449E-9948-A527685A6C81}" srcOrd="0" destOrd="0" presId="urn:microsoft.com/office/officeart/2005/8/layout/hList1"/>
    <dgm:cxn modelId="{852CDFF9-0FBC-4AD5-B891-296AA665D108}" srcId="{E8B5A7C4-F526-4C72-B328-A4312DE0917E}" destId="{36811896-F3A2-4321-B249-5D94A9F0CA77}" srcOrd="1" destOrd="0" parTransId="{A424AAB7-8D09-479D-991D-6BFB31B6F020}" sibTransId="{DDCBEC71-4CD8-4C02-9CDF-2DFF46CCD41D}"/>
    <dgm:cxn modelId="{12E36199-A431-4C32-888E-AA2934FBFDFC}" srcId="{0D01C6EC-9675-42B3-A2B2-FFAD50B9C485}" destId="{C6418B64-5D6E-4606-8DC9-3486868908B7}" srcOrd="2" destOrd="0" parTransId="{307F940A-BBD4-4709-B835-51A4B740E0BF}" sibTransId="{1F699663-2B60-4941-8744-5EC322C9EEC1}"/>
    <dgm:cxn modelId="{A0C41D19-05DC-47FC-8851-C5D316061078}" srcId="{0D01C6EC-9675-42B3-A2B2-FFAD50B9C485}" destId="{2B20E18B-9ECD-474C-A350-8313F119F06D}" srcOrd="1" destOrd="0" parTransId="{6F4B6F80-9518-4D57-AC18-DCC8836DE42E}" sibTransId="{801296D4-6368-41D1-AE2A-D9EA7433EF69}"/>
    <dgm:cxn modelId="{EEAD0371-E78B-45AC-A952-FC9A4704A3E8}" srcId="{E8B5A7C4-F526-4C72-B328-A4312DE0917E}" destId="{54FCFB23-2CF0-4096-B54B-54A8C866016E}" srcOrd="0" destOrd="0" parTransId="{C637ACCC-B656-4FFA-94B0-00EE5739523D}" sibTransId="{F9C94EB6-A333-414E-A948-A8FDB91CCE18}"/>
    <dgm:cxn modelId="{C03A8DB7-789F-4F4B-84FD-8F2DF4F6EA17}" type="presOf" srcId="{54FCFB23-2CF0-4096-B54B-54A8C866016E}" destId="{791E6D25-F229-42DC-8475-0E7BBAB8AD69}" srcOrd="0" destOrd="0" presId="urn:microsoft.com/office/officeart/2005/8/layout/hList1"/>
    <dgm:cxn modelId="{2C502CC9-454A-426A-9DBB-40D44F4553DE}" type="presOf" srcId="{0D01C6EC-9675-42B3-A2B2-FFAD50B9C485}" destId="{35F5301B-7DE4-4409-9CF8-4CD56166750D}" srcOrd="0" destOrd="0" presId="urn:microsoft.com/office/officeart/2005/8/layout/hList1"/>
    <dgm:cxn modelId="{7A3C0405-09D4-442B-9E8C-FD9A78117327}" srcId="{E8E7B8CF-C813-4A0A-8D8C-775E78F57CC3}" destId="{E8B5A7C4-F526-4C72-B328-A4312DE0917E}" srcOrd="0" destOrd="0" parTransId="{4A74EA85-B9D9-4C49-921F-1DDCE97D72C7}" sibTransId="{6255C5B0-3410-4878-8310-2114827814DD}"/>
    <dgm:cxn modelId="{9C74BBC9-E263-4ED9-8AF5-EEEA9200F490}" type="presOf" srcId="{77AAACE6-BC5D-4096-8E6A-88B9565E200C}" destId="{B8D62174-BADC-4262-9EE6-B85971293EAE}" srcOrd="0" destOrd="0" presId="urn:microsoft.com/office/officeart/2005/8/layout/hList1"/>
    <dgm:cxn modelId="{320237D4-BBE6-4375-9E8B-D62CFE391620}" srcId="{0D01C6EC-9675-42B3-A2B2-FFAD50B9C485}" destId="{77AAACE6-BC5D-4096-8E6A-88B9565E200C}" srcOrd="0" destOrd="0" parTransId="{55242D6B-D75D-4865-8F83-4B515094CE85}" sibTransId="{662F3BBE-AD2D-4309-B2D5-F0587B462B1C}"/>
    <dgm:cxn modelId="{C003862A-9A32-4F85-992D-C4194FD8123C}" type="presOf" srcId="{E8B5A7C4-F526-4C72-B328-A4312DE0917E}" destId="{AAA671CE-968E-45FE-A806-CE71B5DA8E7F}" srcOrd="0" destOrd="0" presId="urn:microsoft.com/office/officeart/2005/8/layout/hList1"/>
    <dgm:cxn modelId="{149E456B-0F41-45E3-8F28-EDCE52113715}" type="presOf" srcId="{C6418B64-5D6E-4606-8DC9-3486868908B7}" destId="{B8D62174-BADC-4262-9EE6-B85971293EAE}" srcOrd="0" destOrd="2" presId="urn:microsoft.com/office/officeart/2005/8/layout/hList1"/>
    <dgm:cxn modelId="{5D6F1AFC-9AB4-4B39-A90D-3347CFD096C5}" type="presOf" srcId="{36811896-F3A2-4321-B249-5D94A9F0CA77}" destId="{791E6D25-F229-42DC-8475-0E7BBAB8AD69}" srcOrd="0" destOrd="1" presId="urn:microsoft.com/office/officeart/2005/8/layout/hList1"/>
    <dgm:cxn modelId="{C1B40118-676A-4CB5-B282-9812001C4EF6}" type="presParOf" srcId="{49B1AF8E-4222-449E-9948-A527685A6C81}" destId="{BE03E594-C8FF-4FF3-A810-17D96172E152}" srcOrd="0" destOrd="0" presId="urn:microsoft.com/office/officeart/2005/8/layout/hList1"/>
    <dgm:cxn modelId="{108217B6-62E7-4460-98D5-5A9B29D722DA}" type="presParOf" srcId="{BE03E594-C8FF-4FF3-A810-17D96172E152}" destId="{AAA671CE-968E-45FE-A806-CE71B5DA8E7F}" srcOrd="0" destOrd="0" presId="urn:microsoft.com/office/officeart/2005/8/layout/hList1"/>
    <dgm:cxn modelId="{20D2DB6A-1A91-48B7-B841-5AEEE022B4B0}" type="presParOf" srcId="{BE03E594-C8FF-4FF3-A810-17D96172E152}" destId="{791E6D25-F229-42DC-8475-0E7BBAB8AD69}" srcOrd="1" destOrd="0" presId="urn:microsoft.com/office/officeart/2005/8/layout/hList1"/>
    <dgm:cxn modelId="{E2CB0D7F-1393-4D3F-9F4B-6789AEBD7EA8}" type="presParOf" srcId="{49B1AF8E-4222-449E-9948-A527685A6C81}" destId="{AE3FB772-4FE7-47AA-B961-51E1597EA691}" srcOrd="1" destOrd="0" presId="urn:microsoft.com/office/officeart/2005/8/layout/hList1"/>
    <dgm:cxn modelId="{1247C375-FA23-45A2-98C6-589C5CF1C0EA}" type="presParOf" srcId="{49B1AF8E-4222-449E-9948-A527685A6C81}" destId="{2575965F-C2C4-42C7-BE58-89FAD0E54837}" srcOrd="2" destOrd="0" presId="urn:microsoft.com/office/officeart/2005/8/layout/hList1"/>
    <dgm:cxn modelId="{C4D91BBF-2EFA-4EBD-AFE8-595C8318A931}" type="presParOf" srcId="{2575965F-C2C4-42C7-BE58-89FAD0E54837}" destId="{35F5301B-7DE4-4409-9CF8-4CD56166750D}" srcOrd="0" destOrd="0" presId="urn:microsoft.com/office/officeart/2005/8/layout/hList1"/>
    <dgm:cxn modelId="{F436647E-B06F-4139-9C25-52F6D7326354}" type="presParOf" srcId="{2575965F-C2C4-42C7-BE58-89FAD0E54837}" destId="{B8D62174-BADC-4262-9EE6-B85971293EA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E7B8CF-C813-4A0A-8D8C-775E78F57CC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B5A7C4-F526-4C72-B328-A4312DE0917E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2800" dirty="0" smtClean="0"/>
            <a:t>Аналитическое мышление</a:t>
          </a:r>
          <a:endParaRPr lang="ru-RU" sz="2800" dirty="0"/>
        </a:p>
      </dgm:t>
    </dgm:pt>
    <dgm:pt modelId="{4A74EA85-B9D9-4C49-921F-1DDCE97D72C7}" type="parTrans" cxnId="{7A3C0405-09D4-442B-9E8C-FD9A78117327}">
      <dgm:prSet/>
      <dgm:spPr/>
      <dgm:t>
        <a:bodyPr/>
        <a:lstStyle/>
        <a:p>
          <a:endParaRPr lang="ru-RU"/>
        </a:p>
      </dgm:t>
    </dgm:pt>
    <dgm:pt modelId="{6255C5B0-3410-4878-8310-2114827814DD}" type="sibTrans" cxnId="{7A3C0405-09D4-442B-9E8C-FD9A78117327}">
      <dgm:prSet/>
      <dgm:spPr/>
      <dgm:t>
        <a:bodyPr/>
        <a:lstStyle/>
        <a:p>
          <a:endParaRPr lang="ru-RU"/>
        </a:p>
      </dgm:t>
    </dgm:pt>
    <dgm:pt modelId="{54FCFB23-2CF0-4096-B54B-54A8C866016E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0" i="0" dirty="0" smtClean="0"/>
            <a:t>Следование </a:t>
          </a:r>
          <a:r>
            <a:rPr lang="ru-RU" sz="2400" b="1" i="0" dirty="0" smtClean="0"/>
            <a:t>логике</a:t>
          </a:r>
          <a:endParaRPr lang="ru-RU" sz="2400" b="1" i="0" dirty="0"/>
        </a:p>
      </dgm:t>
    </dgm:pt>
    <dgm:pt modelId="{C637ACCC-B656-4FFA-94B0-00EE5739523D}" type="parTrans" cxnId="{EEAD0371-E78B-45AC-A952-FC9A4704A3E8}">
      <dgm:prSet/>
      <dgm:spPr/>
      <dgm:t>
        <a:bodyPr/>
        <a:lstStyle/>
        <a:p>
          <a:endParaRPr lang="ru-RU"/>
        </a:p>
      </dgm:t>
    </dgm:pt>
    <dgm:pt modelId="{F9C94EB6-A333-414E-A948-A8FDB91CCE18}" type="sibTrans" cxnId="{EEAD0371-E78B-45AC-A952-FC9A4704A3E8}">
      <dgm:prSet/>
      <dgm:spPr/>
      <dgm:t>
        <a:bodyPr/>
        <a:lstStyle/>
        <a:p>
          <a:endParaRPr lang="ru-RU"/>
        </a:p>
      </dgm:t>
    </dgm:pt>
    <dgm:pt modelId="{C6418B64-5D6E-4606-8DC9-3486868908B7}">
      <dgm:prSet phldrT="[Текст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900" dirty="0"/>
        </a:p>
      </dgm:t>
    </dgm:pt>
    <dgm:pt modelId="{1F699663-2B60-4941-8744-5EC322C9EEC1}" type="sibTrans" cxnId="{12E36199-A431-4C32-888E-AA2934FBFDFC}">
      <dgm:prSet/>
      <dgm:spPr/>
      <dgm:t>
        <a:bodyPr/>
        <a:lstStyle/>
        <a:p>
          <a:endParaRPr lang="ru-RU"/>
        </a:p>
      </dgm:t>
    </dgm:pt>
    <dgm:pt modelId="{307F940A-BBD4-4709-B835-51A4B740E0BF}" type="parTrans" cxnId="{12E36199-A431-4C32-888E-AA2934FBFDFC}">
      <dgm:prSet/>
      <dgm:spPr/>
      <dgm:t>
        <a:bodyPr/>
        <a:lstStyle/>
        <a:p>
          <a:endParaRPr lang="ru-RU"/>
        </a:p>
      </dgm:t>
    </dgm:pt>
    <dgm:pt modelId="{77AAACE6-BC5D-4096-8E6A-88B9565E200C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i="0" dirty="0" smtClean="0"/>
            <a:t>Оценка </a:t>
          </a:r>
          <a:r>
            <a:rPr lang="ru-RU" sz="2400" i="0" dirty="0" smtClean="0"/>
            <a:t>значимости, обоснованности, надежности текста, источника, утверждения… с позиций внутренней целостности, непротиворечивости объективным данным и личному  опыту</a:t>
          </a:r>
          <a:endParaRPr lang="ru-RU" sz="2400" i="0" dirty="0"/>
        </a:p>
      </dgm:t>
    </dgm:pt>
    <dgm:pt modelId="{662F3BBE-AD2D-4309-B2D5-F0587B462B1C}" type="sibTrans" cxnId="{320237D4-BBE6-4375-9E8B-D62CFE391620}">
      <dgm:prSet/>
      <dgm:spPr/>
      <dgm:t>
        <a:bodyPr/>
        <a:lstStyle/>
        <a:p>
          <a:endParaRPr lang="ru-RU"/>
        </a:p>
      </dgm:t>
    </dgm:pt>
    <dgm:pt modelId="{55242D6B-D75D-4865-8F83-4B515094CE85}" type="parTrans" cxnId="{320237D4-BBE6-4375-9E8B-D62CFE391620}">
      <dgm:prSet/>
      <dgm:spPr/>
      <dgm:t>
        <a:bodyPr/>
        <a:lstStyle/>
        <a:p>
          <a:endParaRPr lang="ru-RU"/>
        </a:p>
      </dgm:t>
    </dgm:pt>
    <dgm:pt modelId="{0D01C6EC-9675-42B3-A2B2-FFAD50B9C485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2800" dirty="0" smtClean="0"/>
            <a:t>Критическое мышление</a:t>
          </a:r>
          <a:endParaRPr lang="ru-RU" sz="2800" dirty="0"/>
        </a:p>
      </dgm:t>
    </dgm:pt>
    <dgm:pt modelId="{CC40B36C-A5E1-4B93-B18D-B0846D467C23}" type="sibTrans" cxnId="{A42CACB5-AA1C-4B85-B50A-AC39DAD55BD3}">
      <dgm:prSet/>
      <dgm:spPr/>
      <dgm:t>
        <a:bodyPr/>
        <a:lstStyle/>
        <a:p>
          <a:endParaRPr lang="ru-RU"/>
        </a:p>
      </dgm:t>
    </dgm:pt>
    <dgm:pt modelId="{64FACBA3-323B-475F-947E-06694F090056}" type="parTrans" cxnId="{A42CACB5-AA1C-4B85-B50A-AC39DAD55BD3}">
      <dgm:prSet/>
      <dgm:spPr/>
      <dgm:t>
        <a:bodyPr/>
        <a:lstStyle/>
        <a:p>
          <a:endParaRPr lang="ru-RU"/>
        </a:p>
      </dgm:t>
    </dgm:pt>
    <dgm:pt modelId="{36811896-F3A2-4321-B249-5D94A9F0CA7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0" dirty="0" smtClean="0"/>
            <a:t>Соблюдение </a:t>
          </a:r>
          <a:r>
            <a:rPr lang="ru-RU" sz="2400" b="1" dirty="0" smtClean="0"/>
            <a:t>последовательности</a:t>
          </a:r>
          <a:endParaRPr lang="ru-RU" sz="2400" b="1" dirty="0"/>
        </a:p>
      </dgm:t>
    </dgm:pt>
    <dgm:pt modelId="{A424AAB7-8D09-479D-991D-6BFB31B6F020}" type="parTrans" cxnId="{852CDFF9-0FBC-4AD5-B891-296AA665D108}">
      <dgm:prSet/>
      <dgm:spPr/>
      <dgm:t>
        <a:bodyPr/>
        <a:lstStyle/>
        <a:p>
          <a:endParaRPr lang="ru-RU"/>
        </a:p>
      </dgm:t>
    </dgm:pt>
    <dgm:pt modelId="{DDCBEC71-4CD8-4C02-9CDF-2DFF46CCD41D}" type="sibTrans" cxnId="{852CDFF9-0FBC-4AD5-B891-296AA665D108}">
      <dgm:prSet/>
      <dgm:spPr/>
      <dgm:t>
        <a:bodyPr/>
        <a:lstStyle/>
        <a:p>
          <a:endParaRPr lang="ru-RU"/>
        </a:p>
      </dgm:t>
    </dgm:pt>
    <dgm:pt modelId="{2B20E18B-9ECD-474C-A350-8313F119F06D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i="0" dirty="0" smtClean="0"/>
            <a:t>Осознание </a:t>
          </a:r>
          <a:r>
            <a:rPr lang="ru-RU" sz="2400" b="0" i="0" dirty="0" smtClean="0"/>
            <a:t>собственной системы исходных допущений,</a:t>
          </a:r>
          <a:r>
            <a:rPr lang="ru-RU" sz="2400" b="1" i="0" dirty="0" smtClean="0"/>
            <a:t> </a:t>
          </a:r>
          <a:r>
            <a:rPr lang="ru-RU" sz="2400" b="0" i="0" dirty="0" smtClean="0"/>
            <a:t>понимание обусловленности взглядов и суждений культурными и иными традициями </a:t>
          </a:r>
          <a:endParaRPr lang="ru-RU" sz="2400" b="0" i="0" dirty="0"/>
        </a:p>
      </dgm:t>
    </dgm:pt>
    <dgm:pt modelId="{6F4B6F80-9518-4D57-AC18-DCC8836DE42E}" type="parTrans" cxnId="{A0C41D19-05DC-47FC-8851-C5D316061078}">
      <dgm:prSet/>
      <dgm:spPr/>
      <dgm:t>
        <a:bodyPr/>
        <a:lstStyle/>
        <a:p>
          <a:endParaRPr lang="ru-RU"/>
        </a:p>
      </dgm:t>
    </dgm:pt>
    <dgm:pt modelId="{801296D4-6368-41D1-AE2A-D9EA7433EF69}" type="sibTrans" cxnId="{A0C41D19-05DC-47FC-8851-C5D316061078}">
      <dgm:prSet/>
      <dgm:spPr/>
      <dgm:t>
        <a:bodyPr/>
        <a:lstStyle/>
        <a:p>
          <a:endParaRPr lang="ru-RU"/>
        </a:p>
      </dgm:t>
    </dgm:pt>
    <dgm:pt modelId="{A449F253-7EF5-4526-96C8-E7E90BCF29B4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1" i="0" dirty="0" smtClean="0"/>
            <a:t>Системность</a:t>
          </a:r>
          <a:r>
            <a:rPr lang="ru-RU" sz="2400" b="0" i="0" dirty="0" smtClean="0"/>
            <a:t> рассмотрения </a:t>
          </a:r>
          <a:endParaRPr lang="ru-RU" sz="2400" b="0" i="0" dirty="0"/>
        </a:p>
      </dgm:t>
    </dgm:pt>
    <dgm:pt modelId="{706F8F6F-0BE0-43DB-A4DA-58A8B83F25FA}" type="parTrans" cxnId="{1AC6CDB2-F787-458D-BF35-3B10101ACCBC}">
      <dgm:prSet/>
      <dgm:spPr/>
      <dgm:t>
        <a:bodyPr/>
        <a:lstStyle/>
        <a:p>
          <a:endParaRPr lang="ru-RU"/>
        </a:p>
      </dgm:t>
    </dgm:pt>
    <dgm:pt modelId="{C38D96FE-B9F3-4551-9169-4193FBE733FC}" type="sibTrans" cxnId="{1AC6CDB2-F787-458D-BF35-3B10101ACCBC}">
      <dgm:prSet/>
      <dgm:spPr/>
      <dgm:t>
        <a:bodyPr/>
        <a:lstStyle/>
        <a:p>
          <a:endParaRPr lang="ru-RU"/>
        </a:p>
      </dgm:t>
    </dgm:pt>
    <dgm:pt modelId="{D37BA313-A6E4-4694-85F8-BCBA0A73C03B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0" dirty="0" smtClean="0"/>
            <a:t>Способность </a:t>
          </a:r>
          <a:r>
            <a:rPr lang="ru-RU" sz="2400" b="1" i="0" dirty="0" smtClean="0"/>
            <a:t>интерпретировать</a:t>
          </a:r>
          <a:r>
            <a:rPr lang="ru-RU" sz="2400" b="0" dirty="0" smtClean="0"/>
            <a:t> смысл элементов текста</a:t>
          </a:r>
          <a:endParaRPr lang="ru-RU" sz="2400" b="0" dirty="0"/>
        </a:p>
      </dgm:t>
    </dgm:pt>
    <dgm:pt modelId="{94FAFA53-EB4C-4BA7-8F43-A4A938A50A5C}" type="parTrans" cxnId="{1D56E2DB-676B-407A-814A-AFB13427E06C}">
      <dgm:prSet/>
      <dgm:spPr/>
      <dgm:t>
        <a:bodyPr/>
        <a:lstStyle/>
        <a:p>
          <a:endParaRPr lang="ru-RU"/>
        </a:p>
      </dgm:t>
    </dgm:pt>
    <dgm:pt modelId="{74B7A59B-80E8-48D2-A23D-05605BCD3AB1}" type="sibTrans" cxnId="{1D56E2DB-676B-407A-814A-AFB13427E06C}">
      <dgm:prSet/>
      <dgm:spPr/>
      <dgm:t>
        <a:bodyPr/>
        <a:lstStyle/>
        <a:p>
          <a:endParaRPr lang="ru-RU"/>
        </a:p>
      </dgm:t>
    </dgm:pt>
    <dgm:pt modelId="{CE3B2A44-71B9-4CE0-B4F0-4362F9B44398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400" b="0" dirty="0" smtClean="0"/>
            <a:t>Способность </a:t>
          </a:r>
          <a:r>
            <a:rPr lang="ru-RU" sz="2400" b="1" dirty="0" smtClean="0"/>
            <a:t>устанавливать связи </a:t>
          </a:r>
          <a:r>
            <a:rPr lang="ru-RU" sz="2400" b="0" dirty="0" smtClean="0"/>
            <a:t>и </a:t>
          </a:r>
          <a:r>
            <a:rPr lang="ru-RU" sz="2400" b="1" dirty="0" smtClean="0"/>
            <a:t>выявлять противоречия  </a:t>
          </a:r>
          <a:endParaRPr lang="ru-RU" sz="2400" b="1" dirty="0"/>
        </a:p>
      </dgm:t>
    </dgm:pt>
    <dgm:pt modelId="{3F6B6F5C-4965-4A05-BAA9-976EAA4F236B}" type="parTrans" cxnId="{A5135457-666E-417F-83B1-FEAA2C7C8F7F}">
      <dgm:prSet/>
      <dgm:spPr/>
      <dgm:t>
        <a:bodyPr/>
        <a:lstStyle/>
        <a:p>
          <a:endParaRPr lang="ru-RU"/>
        </a:p>
      </dgm:t>
    </dgm:pt>
    <dgm:pt modelId="{45C760B4-77AA-40AD-8BC1-929939892AB7}" type="sibTrans" cxnId="{A5135457-666E-417F-83B1-FEAA2C7C8F7F}">
      <dgm:prSet/>
      <dgm:spPr/>
      <dgm:t>
        <a:bodyPr/>
        <a:lstStyle/>
        <a:p>
          <a:endParaRPr lang="ru-RU"/>
        </a:p>
      </dgm:t>
    </dgm:pt>
    <dgm:pt modelId="{49B1AF8E-4222-449E-9948-A527685A6C81}" type="pres">
      <dgm:prSet presAssocID="{E8E7B8CF-C813-4A0A-8D8C-775E78F57C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03E594-C8FF-4FF3-A810-17D96172E152}" type="pres">
      <dgm:prSet presAssocID="{E8B5A7C4-F526-4C72-B328-A4312DE0917E}" presName="composite" presStyleCnt="0"/>
      <dgm:spPr/>
    </dgm:pt>
    <dgm:pt modelId="{AAA671CE-968E-45FE-A806-CE71B5DA8E7F}" type="pres">
      <dgm:prSet presAssocID="{E8B5A7C4-F526-4C72-B328-A4312DE0917E}" presName="parTx" presStyleLbl="alignNode1" presStyleIdx="0" presStyleCnt="2" custScaleX="118013" custScaleY="100000" custLinFactNeighborX="3548" custLinFactNeighborY="16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E6D25-F229-42DC-8475-0E7BBAB8AD69}" type="pres">
      <dgm:prSet presAssocID="{E8B5A7C4-F526-4C72-B328-A4312DE0917E}" presName="desTx" presStyleLbl="alignAccFollowNode1" presStyleIdx="0" presStyleCnt="2" custScaleX="118108" custLinFactNeighborX="3740" custLinFactNeighborY="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FB772-4FE7-47AA-B961-51E1597EA691}" type="pres">
      <dgm:prSet presAssocID="{6255C5B0-3410-4878-8310-2114827814DD}" presName="space" presStyleCnt="0"/>
      <dgm:spPr/>
    </dgm:pt>
    <dgm:pt modelId="{2575965F-C2C4-42C7-BE58-89FAD0E54837}" type="pres">
      <dgm:prSet presAssocID="{0D01C6EC-9675-42B3-A2B2-FFAD50B9C485}" presName="composite" presStyleCnt="0"/>
      <dgm:spPr/>
    </dgm:pt>
    <dgm:pt modelId="{35F5301B-7DE4-4409-9CF8-4CD56166750D}" type="pres">
      <dgm:prSet presAssocID="{0D01C6EC-9675-42B3-A2B2-FFAD50B9C485}" presName="parTx" presStyleLbl="alignNode1" presStyleIdx="1" presStyleCnt="2" custScaleX="136356" custLinFactNeighborX="1422" custLinFactNeighborY="-128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62174-BADC-4262-9EE6-B85971293EAE}" type="pres">
      <dgm:prSet presAssocID="{0D01C6EC-9675-42B3-A2B2-FFAD50B9C485}" presName="desTx" presStyleLbl="alignAccFollowNode1" presStyleIdx="1" presStyleCnt="2" custScaleX="136548" custLinFactNeighborY="1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18557-159B-44A5-8CAA-3883B153BF02}" type="presOf" srcId="{77AAACE6-BC5D-4096-8E6A-88B9565E200C}" destId="{B8D62174-BADC-4262-9EE6-B85971293EAE}" srcOrd="0" destOrd="0" presId="urn:microsoft.com/office/officeart/2005/8/layout/hList1"/>
    <dgm:cxn modelId="{7A3C0405-09D4-442B-9E8C-FD9A78117327}" srcId="{E8E7B8CF-C813-4A0A-8D8C-775E78F57CC3}" destId="{E8B5A7C4-F526-4C72-B328-A4312DE0917E}" srcOrd="0" destOrd="0" parTransId="{4A74EA85-B9D9-4C49-921F-1DDCE97D72C7}" sibTransId="{6255C5B0-3410-4878-8310-2114827814DD}"/>
    <dgm:cxn modelId="{BAAA8ED5-6595-4945-9496-E069ABFC4BCF}" type="presOf" srcId="{CE3B2A44-71B9-4CE0-B4F0-4362F9B44398}" destId="{791E6D25-F229-42DC-8475-0E7BBAB8AD69}" srcOrd="0" destOrd="4" presId="urn:microsoft.com/office/officeart/2005/8/layout/hList1"/>
    <dgm:cxn modelId="{12E36199-A431-4C32-888E-AA2934FBFDFC}" srcId="{0D01C6EC-9675-42B3-A2B2-FFAD50B9C485}" destId="{C6418B64-5D6E-4606-8DC9-3486868908B7}" srcOrd="2" destOrd="0" parTransId="{307F940A-BBD4-4709-B835-51A4B740E0BF}" sibTransId="{1F699663-2B60-4941-8744-5EC322C9EEC1}"/>
    <dgm:cxn modelId="{A0C41D19-05DC-47FC-8851-C5D316061078}" srcId="{0D01C6EC-9675-42B3-A2B2-FFAD50B9C485}" destId="{2B20E18B-9ECD-474C-A350-8313F119F06D}" srcOrd="1" destOrd="0" parTransId="{6F4B6F80-9518-4D57-AC18-DCC8836DE42E}" sibTransId="{801296D4-6368-41D1-AE2A-D9EA7433EF69}"/>
    <dgm:cxn modelId="{195734BD-2DCF-4141-A873-962B327112A3}" type="presOf" srcId="{E8B5A7C4-F526-4C72-B328-A4312DE0917E}" destId="{AAA671CE-968E-45FE-A806-CE71B5DA8E7F}" srcOrd="0" destOrd="0" presId="urn:microsoft.com/office/officeart/2005/8/layout/hList1"/>
    <dgm:cxn modelId="{05E755FD-7C50-458E-B5A6-28901167683C}" type="presOf" srcId="{54FCFB23-2CF0-4096-B54B-54A8C866016E}" destId="{791E6D25-F229-42DC-8475-0E7BBAB8AD69}" srcOrd="0" destOrd="0" presId="urn:microsoft.com/office/officeart/2005/8/layout/hList1"/>
    <dgm:cxn modelId="{C6EC313B-A7AD-4AED-B778-31C41E65E47A}" type="presOf" srcId="{A449F253-7EF5-4526-96C8-E7E90BCF29B4}" destId="{791E6D25-F229-42DC-8475-0E7BBAB8AD69}" srcOrd="0" destOrd="1" presId="urn:microsoft.com/office/officeart/2005/8/layout/hList1"/>
    <dgm:cxn modelId="{D78FBBA4-2D54-4349-930F-A7B469D04F43}" type="presOf" srcId="{2B20E18B-9ECD-474C-A350-8313F119F06D}" destId="{B8D62174-BADC-4262-9EE6-B85971293EAE}" srcOrd="0" destOrd="1" presId="urn:microsoft.com/office/officeart/2005/8/layout/hList1"/>
    <dgm:cxn modelId="{EEAD0371-E78B-45AC-A952-FC9A4704A3E8}" srcId="{E8B5A7C4-F526-4C72-B328-A4312DE0917E}" destId="{54FCFB23-2CF0-4096-B54B-54A8C866016E}" srcOrd="0" destOrd="0" parTransId="{C637ACCC-B656-4FFA-94B0-00EE5739523D}" sibTransId="{F9C94EB6-A333-414E-A948-A8FDB91CCE18}"/>
    <dgm:cxn modelId="{6420DCE6-A447-4FAB-8665-8B52EF9B5787}" type="presOf" srcId="{D37BA313-A6E4-4694-85F8-BCBA0A73C03B}" destId="{791E6D25-F229-42DC-8475-0E7BBAB8AD69}" srcOrd="0" destOrd="3" presId="urn:microsoft.com/office/officeart/2005/8/layout/hList1"/>
    <dgm:cxn modelId="{A5135457-666E-417F-83B1-FEAA2C7C8F7F}" srcId="{E8B5A7C4-F526-4C72-B328-A4312DE0917E}" destId="{CE3B2A44-71B9-4CE0-B4F0-4362F9B44398}" srcOrd="4" destOrd="0" parTransId="{3F6B6F5C-4965-4A05-BAA9-976EAA4F236B}" sibTransId="{45C760B4-77AA-40AD-8BC1-929939892AB7}"/>
    <dgm:cxn modelId="{EE687FC9-5BB8-42EB-8343-0C3EE7532872}" type="presOf" srcId="{0D01C6EC-9675-42B3-A2B2-FFAD50B9C485}" destId="{35F5301B-7DE4-4409-9CF8-4CD56166750D}" srcOrd="0" destOrd="0" presId="urn:microsoft.com/office/officeart/2005/8/layout/hList1"/>
    <dgm:cxn modelId="{1AC6CDB2-F787-458D-BF35-3B10101ACCBC}" srcId="{E8B5A7C4-F526-4C72-B328-A4312DE0917E}" destId="{A449F253-7EF5-4526-96C8-E7E90BCF29B4}" srcOrd="1" destOrd="0" parTransId="{706F8F6F-0BE0-43DB-A4DA-58A8B83F25FA}" sibTransId="{C38D96FE-B9F3-4551-9169-4193FBE733FC}"/>
    <dgm:cxn modelId="{1D56E2DB-676B-407A-814A-AFB13427E06C}" srcId="{E8B5A7C4-F526-4C72-B328-A4312DE0917E}" destId="{D37BA313-A6E4-4694-85F8-BCBA0A73C03B}" srcOrd="3" destOrd="0" parTransId="{94FAFA53-EB4C-4BA7-8F43-A4A938A50A5C}" sibTransId="{74B7A59B-80E8-48D2-A23D-05605BCD3AB1}"/>
    <dgm:cxn modelId="{811C329C-6D2F-4EC9-8397-6D4B9A233BA6}" type="presOf" srcId="{36811896-F3A2-4321-B249-5D94A9F0CA77}" destId="{791E6D25-F229-42DC-8475-0E7BBAB8AD69}" srcOrd="0" destOrd="2" presId="urn:microsoft.com/office/officeart/2005/8/layout/hList1"/>
    <dgm:cxn modelId="{8E58356D-813B-464D-91D0-4F723106FB32}" type="presOf" srcId="{E8E7B8CF-C813-4A0A-8D8C-775E78F57CC3}" destId="{49B1AF8E-4222-449E-9948-A527685A6C81}" srcOrd="0" destOrd="0" presId="urn:microsoft.com/office/officeart/2005/8/layout/hList1"/>
    <dgm:cxn modelId="{A42CACB5-AA1C-4B85-B50A-AC39DAD55BD3}" srcId="{E8E7B8CF-C813-4A0A-8D8C-775E78F57CC3}" destId="{0D01C6EC-9675-42B3-A2B2-FFAD50B9C485}" srcOrd="1" destOrd="0" parTransId="{64FACBA3-323B-475F-947E-06694F090056}" sibTransId="{CC40B36C-A5E1-4B93-B18D-B0846D467C23}"/>
    <dgm:cxn modelId="{852CDFF9-0FBC-4AD5-B891-296AA665D108}" srcId="{E8B5A7C4-F526-4C72-B328-A4312DE0917E}" destId="{36811896-F3A2-4321-B249-5D94A9F0CA77}" srcOrd="2" destOrd="0" parTransId="{A424AAB7-8D09-479D-991D-6BFB31B6F020}" sibTransId="{DDCBEC71-4CD8-4C02-9CDF-2DFF46CCD41D}"/>
    <dgm:cxn modelId="{0EA00406-8DCC-4931-8C8A-9E64BDE65737}" type="presOf" srcId="{C6418B64-5D6E-4606-8DC9-3486868908B7}" destId="{B8D62174-BADC-4262-9EE6-B85971293EAE}" srcOrd="0" destOrd="2" presId="urn:microsoft.com/office/officeart/2005/8/layout/hList1"/>
    <dgm:cxn modelId="{320237D4-BBE6-4375-9E8B-D62CFE391620}" srcId="{0D01C6EC-9675-42B3-A2B2-FFAD50B9C485}" destId="{77AAACE6-BC5D-4096-8E6A-88B9565E200C}" srcOrd="0" destOrd="0" parTransId="{55242D6B-D75D-4865-8F83-4B515094CE85}" sibTransId="{662F3BBE-AD2D-4309-B2D5-F0587B462B1C}"/>
    <dgm:cxn modelId="{560FAB9E-735E-4FDA-BFC7-8CBD851B5FFB}" type="presParOf" srcId="{49B1AF8E-4222-449E-9948-A527685A6C81}" destId="{BE03E594-C8FF-4FF3-A810-17D96172E152}" srcOrd="0" destOrd="0" presId="urn:microsoft.com/office/officeart/2005/8/layout/hList1"/>
    <dgm:cxn modelId="{053FC657-1916-4C02-9305-7E971DD9B4FA}" type="presParOf" srcId="{BE03E594-C8FF-4FF3-A810-17D96172E152}" destId="{AAA671CE-968E-45FE-A806-CE71B5DA8E7F}" srcOrd="0" destOrd="0" presId="urn:microsoft.com/office/officeart/2005/8/layout/hList1"/>
    <dgm:cxn modelId="{52341CFA-E7FF-4B9F-99E6-14DA3AA25CAA}" type="presParOf" srcId="{BE03E594-C8FF-4FF3-A810-17D96172E152}" destId="{791E6D25-F229-42DC-8475-0E7BBAB8AD69}" srcOrd="1" destOrd="0" presId="urn:microsoft.com/office/officeart/2005/8/layout/hList1"/>
    <dgm:cxn modelId="{787055BF-2821-4FB2-A1D2-547646C2C4F9}" type="presParOf" srcId="{49B1AF8E-4222-449E-9948-A527685A6C81}" destId="{AE3FB772-4FE7-47AA-B961-51E1597EA691}" srcOrd="1" destOrd="0" presId="urn:microsoft.com/office/officeart/2005/8/layout/hList1"/>
    <dgm:cxn modelId="{D2213A36-6826-4B16-9D7D-CDACF4884040}" type="presParOf" srcId="{49B1AF8E-4222-449E-9948-A527685A6C81}" destId="{2575965F-C2C4-42C7-BE58-89FAD0E54837}" srcOrd="2" destOrd="0" presId="urn:microsoft.com/office/officeart/2005/8/layout/hList1"/>
    <dgm:cxn modelId="{91D9097D-5542-48E6-8BBA-301C6BEA0B7B}" type="presParOf" srcId="{2575965F-C2C4-42C7-BE58-89FAD0E54837}" destId="{35F5301B-7DE4-4409-9CF8-4CD56166750D}" srcOrd="0" destOrd="0" presId="urn:microsoft.com/office/officeart/2005/8/layout/hList1"/>
    <dgm:cxn modelId="{FE832D5E-9AFF-4480-AACE-A926DD4A4D83}" type="presParOf" srcId="{2575965F-C2C4-42C7-BE58-89FAD0E54837}" destId="{B8D62174-BADC-4262-9EE6-B85971293EA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B8ECD-D3EC-43BF-BAC6-CD0620E55FFD}">
      <dsp:nvSpPr>
        <dsp:cNvPr id="0" name=""/>
        <dsp:cNvSpPr/>
      </dsp:nvSpPr>
      <dsp:spPr>
        <a:xfrm>
          <a:off x="751" y="320633"/>
          <a:ext cx="3236703" cy="691200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Умения</a:t>
          </a:r>
          <a:endParaRPr lang="ru-RU" sz="2400" kern="1200" dirty="0"/>
        </a:p>
      </dsp:txBody>
      <dsp:txXfrm>
        <a:off x="751" y="320633"/>
        <a:ext cx="3236703" cy="691200"/>
      </dsp:txXfrm>
    </dsp:sp>
    <dsp:sp modelId="{422DC798-97D5-44F2-8809-4B0E6DE0957C}">
      <dsp:nvSpPr>
        <dsp:cNvPr id="0" name=""/>
        <dsp:cNvSpPr/>
      </dsp:nvSpPr>
      <dsp:spPr>
        <a:xfrm>
          <a:off x="751" y="1011833"/>
          <a:ext cx="3236703" cy="394791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Аналитическое и критическое мышление</a:t>
          </a:r>
          <a:endParaRPr lang="ru-RU" sz="24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Способность взаимодействовать уважительно, сообразно, эффективно</a:t>
          </a:r>
          <a:endParaRPr lang="ru-RU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Способность сочувствовать</a:t>
          </a:r>
          <a:endParaRPr lang="ru-RU" sz="2000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/>
            <a:t>Гибкость</a:t>
          </a:r>
          <a:endParaRPr lang="ru-RU" sz="20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751" y="1011833"/>
        <a:ext cx="3236703" cy="3947910"/>
      </dsp:txXfrm>
    </dsp:sp>
    <dsp:sp modelId="{AAA671CE-968E-45FE-A806-CE71B5DA8E7F}">
      <dsp:nvSpPr>
        <dsp:cNvPr id="0" name=""/>
        <dsp:cNvSpPr/>
      </dsp:nvSpPr>
      <dsp:spPr>
        <a:xfrm>
          <a:off x="3652756" y="268696"/>
          <a:ext cx="3275996" cy="69120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Знание, Понимание</a:t>
          </a:r>
          <a:endParaRPr lang="ru-RU" sz="2400" kern="1200" dirty="0"/>
        </a:p>
      </dsp:txBody>
      <dsp:txXfrm>
        <a:off x="3652756" y="268696"/>
        <a:ext cx="3275996" cy="691200"/>
      </dsp:txXfrm>
    </dsp:sp>
    <dsp:sp modelId="{791E6D25-F229-42DC-8475-0E7BBAB8AD69}">
      <dsp:nvSpPr>
        <dsp:cNvPr id="0" name=""/>
        <dsp:cNvSpPr/>
      </dsp:nvSpPr>
      <dsp:spPr>
        <a:xfrm>
          <a:off x="3658064" y="1005043"/>
          <a:ext cx="3275996" cy="3947910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Осознание и понимание глобальных проблем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Осознание межкультурных различий, взаимопонимание  </a:t>
          </a:r>
          <a:endParaRPr lang="ru-RU" sz="2400" b="1" kern="1200" dirty="0"/>
        </a:p>
      </dsp:txBody>
      <dsp:txXfrm>
        <a:off x="3658064" y="1005043"/>
        <a:ext cx="3275996" cy="3947910"/>
      </dsp:txXfrm>
    </dsp:sp>
    <dsp:sp modelId="{35F5301B-7DE4-4409-9CF8-4CD56166750D}">
      <dsp:nvSpPr>
        <dsp:cNvPr id="0" name=""/>
        <dsp:cNvSpPr/>
      </dsp:nvSpPr>
      <dsp:spPr>
        <a:xfrm>
          <a:off x="7419728" y="320633"/>
          <a:ext cx="323670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Отношения</a:t>
          </a:r>
          <a:endParaRPr lang="ru-RU" sz="2400" kern="1200" dirty="0"/>
        </a:p>
      </dsp:txBody>
      <dsp:txXfrm>
        <a:off x="7419728" y="320633"/>
        <a:ext cx="3236703" cy="691200"/>
      </dsp:txXfrm>
    </dsp:sp>
    <dsp:sp modelId="{B8D62174-BADC-4262-9EE6-B85971293EAE}">
      <dsp:nvSpPr>
        <dsp:cNvPr id="0" name=""/>
        <dsp:cNvSpPr/>
      </dsp:nvSpPr>
      <dsp:spPr>
        <a:xfrm>
          <a:off x="7419728" y="1011833"/>
          <a:ext cx="3236703" cy="39479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Открытость представителям иных культур</a:t>
          </a:r>
          <a:endParaRPr lang="ru-RU" sz="240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Уважение других культур и культурных отличий</a:t>
          </a:r>
          <a:endParaRPr lang="ru-RU" sz="240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Широта взглядов</a:t>
          </a:r>
          <a:endParaRPr lang="ru-RU" sz="240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i="1" kern="1200" dirty="0" smtClean="0"/>
            <a:t>Ответственность</a:t>
          </a:r>
          <a:endParaRPr lang="ru-RU" sz="240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7419728" y="1011833"/>
        <a:ext cx="3236703" cy="39479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A671CE-968E-45FE-A806-CE71B5DA8E7F}">
      <dsp:nvSpPr>
        <dsp:cNvPr id="0" name=""/>
        <dsp:cNvSpPr/>
      </dsp:nvSpPr>
      <dsp:spPr>
        <a:xfrm>
          <a:off x="0" y="0"/>
          <a:ext cx="4854349" cy="89552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Осознание и понимание глобальных проблем</a:t>
          </a:r>
          <a:endParaRPr lang="ru-RU" sz="2400" kern="1200" dirty="0"/>
        </a:p>
      </dsp:txBody>
      <dsp:txXfrm>
        <a:off x="0" y="0"/>
        <a:ext cx="4854349" cy="895529"/>
      </dsp:txXfrm>
    </dsp:sp>
    <dsp:sp modelId="{791E6D25-F229-42DC-8475-0E7BBAB8AD69}">
      <dsp:nvSpPr>
        <dsp:cNvPr id="0" name=""/>
        <dsp:cNvSpPr/>
      </dsp:nvSpPr>
      <dsp:spPr>
        <a:xfrm>
          <a:off x="0" y="952160"/>
          <a:ext cx="4815815" cy="3372096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Знакомство с наиболее значимыми глобальными проблемами: </a:t>
          </a:r>
          <a:r>
            <a:rPr lang="ru-RU" sz="2400" b="0" i="1" kern="1200" dirty="0" smtClean="0"/>
            <a:t>Изменение климата, Миграция, Бедность и др.</a:t>
          </a:r>
          <a:endParaRPr lang="ru-RU" sz="2400" b="0" i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Понимание взаимосвязей между проблемами, системами, тенденциями</a:t>
          </a:r>
          <a:endParaRPr lang="ru-RU" sz="2400" b="1" kern="1200" dirty="0"/>
        </a:p>
      </dsp:txBody>
      <dsp:txXfrm>
        <a:off x="0" y="952160"/>
        <a:ext cx="4815815" cy="3372096"/>
      </dsp:txXfrm>
    </dsp:sp>
    <dsp:sp modelId="{35F5301B-7DE4-4409-9CF8-4CD56166750D}">
      <dsp:nvSpPr>
        <dsp:cNvPr id="0" name=""/>
        <dsp:cNvSpPr/>
      </dsp:nvSpPr>
      <dsp:spPr>
        <a:xfrm>
          <a:off x="5472871" y="62431"/>
          <a:ext cx="5536774" cy="89552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Осознание межкультурных различий, взаимопонимание</a:t>
          </a:r>
          <a:endParaRPr lang="ru-RU" sz="2400" kern="1200" dirty="0"/>
        </a:p>
      </dsp:txBody>
      <dsp:txXfrm>
        <a:off x="5472871" y="62431"/>
        <a:ext cx="5536774" cy="895529"/>
      </dsp:txXfrm>
    </dsp:sp>
    <dsp:sp modelId="{B8D62174-BADC-4262-9EE6-B85971293EAE}">
      <dsp:nvSpPr>
        <dsp:cNvPr id="0" name=""/>
        <dsp:cNvSpPr/>
      </dsp:nvSpPr>
      <dsp:spPr>
        <a:xfrm>
          <a:off x="5471955" y="957960"/>
          <a:ext cx="5538607" cy="3372096"/>
        </a:xfrm>
        <a:prstGeom prst="rect">
          <a:avLst/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Знание особенностей </a:t>
          </a:r>
          <a:r>
            <a:rPr lang="ru-RU" sz="2400" i="0" kern="1200" dirty="0" smtClean="0"/>
            <a:t>своей культуры и чужих культур, </a:t>
          </a:r>
          <a:r>
            <a:rPr lang="ru-RU" sz="2400" b="1" i="0" kern="1200" dirty="0" smtClean="0"/>
            <a:t>осознание сходства и различий </a:t>
          </a:r>
          <a:r>
            <a:rPr lang="ru-RU" sz="2400" i="0" kern="1200" dirty="0" smtClean="0"/>
            <a:t>разных культур</a:t>
          </a:r>
          <a:endParaRPr lang="ru-RU" sz="240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Понимание иной точки зрения</a:t>
          </a:r>
          <a:r>
            <a:rPr lang="ru-RU" sz="2400" i="0" kern="1200" dirty="0" smtClean="0"/>
            <a:t> (но не обязательно – принятие!), осознание факторов, влияющих на выбор той или иной позиции</a:t>
          </a:r>
          <a:endParaRPr lang="ru-RU" sz="2400" i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5471955" y="957960"/>
        <a:ext cx="5538607" cy="33720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A671CE-968E-45FE-A806-CE71B5DA8E7F}">
      <dsp:nvSpPr>
        <dsp:cNvPr id="0" name=""/>
        <dsp:cNvSpPr/>
      </dsp:nvSpPr>
      <dsp:spPr>
        <a:xfrm>
          <a:off x="157190" y="-431135"/>
          <a:ext cx="4896017" cy="1044781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Аналитическое мышление</a:t>
          </a:r>
          <a:endParaRPr lang="ru-RU" sz="2800" kern="1200" dirty="0"/>
        </a:p>
      </dsp:txBody>
      <dsp:txXfrm>
        <a:off x="157190" y="-431135"/>
        <a:ext cx="4896017" cy="1044781"/>
      </dsp:txXfrm>
    </dsp:sp>
    <dsp:sp modelId="{791E6D25-F229-42DC-8475-0E7BBAB8AD69}">
      <dsp:nvSpPr>
        <dsp:cNvPr id="0" name=""/>
        <dsp:cNvSpPr/>
      </dsp:nvSpPr>
      <dsp:spPr>
        <a:xfrm>
          <a:off x="163185" y="596240"/>
          <a:ext cx="4899959" cy="345270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Следование </a:t>
          </a:r>
          <a:r>
            <a:rPr lang="ru-RU" sz="2400" b="1" i="0" kern="1200" dirty="0" smtClean="0"/>
            <a:t>логике</a:t>
          </a:r>
          <a:endParaRPr lang="ru-RU" sz="2400" b="1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Системность</a:t>
          </a:r>
          <a:r>
            <a:rPr lang="ru-RU" sz="2400" b="0" i="0" kern="1200" dirty="0" smtClean="0"/>
            <a:t> рассмотрения </a:t>
          </a:r>
          <a:endParaRPr lang="ru-RU" sz="2400" b="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Соблюдение </a:t>
          </a:r>
          <a:r>
            <a:rPr lang="ru-RU" sz="2400" b="1" kern="1200" dirty="0" smtClean="0"/>
            <a:t>последовательности</a:t>
          </a:r>
          <a:endParaRPr lang="ru-RU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Способность </a:t>
          </a:r>
          <a:r>
            <a:rPr lang="ru-RU" sz="2400" b="1" i="0" kern="1200" dirty="0" smtClean="0"/>
            <a:t>интерпретировать</a:t>
          </a:r>
          <a:r>
            <a:rPr lang="ru-RU" sz="2400" b="0" kern="1200" dirty="0" smtClean="0"/>
            <a:t> смысл элементов текста</a:t>
          </a:r>
          <a:endParaRPr lang="ru-RU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kern="1200" dirty="0" smtClean="0"/>
            <a:t>Способность </a:t>
          </a:r>
          <a:r>
            <a:rPr lang="ru-RU" sz="2400" b="1" kern="1200" dirty="0" smtClean="0"/>
            <a:t>устанавливать связи </a:t>
          </a:r>
          <a:r>
            <a:rPr lang="ru-RU" sz="2400" b="0" kern="1200" dirty="0" smtClean="0"/>
            <a:t>и </a:t>
          </a:r>
          <a:r>
            <a:rPr lang="ru-RU" sz="2400" b="1" kern="1200" dirty="0" smtClean="0"/>
            <a:t>выявлять противоречия  </a:t>
          </a:r>
          <a:endParaRPr lang="ru-RU" sz="2400" b="1" kern="1200" dirty="0"/>
        </a:p>
      </dsp:txBody>
      <dsp:txXfrm>
        <a:off x="163185" y="596240"/>
        <a:ext cx="4899959" cy="3452700"/>
      </dsp:txXfrm>
    </dsp:sp>
    <dsp:sp modelId="{35F5301B-7DE4-4409-9CF8-4CD56166750D}">
      <dsp:nvSpPr>
        <dsp:cNvPr id="0" name=""/>
        <dsp:cNvSpPr/>
      </dsp:nvSpPr>
      <dsp:spPr>
        <a:xfrm>
          <a:off x="5504224" y="-448541"/>
          <a:ext cx="5657015" cy="1044781"/>
        </a:xfrm>
        <a:prstGeom prst="rect">
          <a:avLst/>
        </a:prstGeom>
        <a:solidFill>
          <a:srgbClr val="FF99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Критическое мышление</a:t>
          </a:r>
          <a:endParaRPr lang="ru-RU" sz="2800" kern="1200" dirty="0"/>
        </a:p>
      </dsp:txBody>
      <dsp:txXfrm>
        <a:off x="5504224" y="-448541"/>
        <a:ext cx="5657015" cy="1044781"/>
      </dsp:txXfrm>
    </dsp:sp>
    <dsp:sp modelId="{B8D62174-BADC-4262-9EE6-B85971293EAE}">
      <dsp:nvSpPr>
        <dsp:cNvPr id="0" name=""/>
        <dsp:cNvSpPr/>
      </dsp:nvSpPr>
      <dsp:spPr>
        <a:xfrm>
          <a:off x="5488235" y="596240"/>
          <a:ext cx="5664981" cy="3452700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Оценка </a:t>
          </a:r>
          <a:r>
            <a:rPr lang="ru-RU" sz="2400" i="0" kern="1200" dirty="0" smtClean="0"/>
            <a:t>значимости, обоснованности, надежности текста, источника, утверждения… с позиций внутренней целостности, непротиворечивости объективным данным и личному  опыту</a:t>
          </a:r>
          <a:endParaRPr lang="ru-RU" sz="2400" i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Осознание </a:t>
          </a:r>
          <a:r>
            <a:rPr lang="ru-RU" sz="2400" b="0" i="0" kern="1200" dirty="0" smtClean="0"/>
            <a:t>собственной системы исходных допущений,</a:t>
          </a:r>
          <a:r>
            <a:rPr lang="ru-RU" sz="2400" b="1" i="0" kern="1200" dirty="0" smtClean="0"/>
            <a:t> </a:t>
          </a:r>
          <a:r>
            <a:rPr lang="ru-RU" sz="2400" b="0" i="0" kern="1200" dirty="0" smtClean="0"/>
            <a:t>понимание обусловленности взглядов и суждений культурными и иными традициями </a:t>
          </a:r>
          <a:endParaRPr lang="ru-RU" sz="2400" b="0" i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5488235" y="596240"/>
        <a:ext cx="5664981" cy="3452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546F4-3602-4837-BFFD-3E3B4BA3A09D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85788" y="685800"/>
            <a:ext cx="5686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E0C06-5FE1-4F23-A7EB-1A222EB9C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7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4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6" y="2225605"/>
            <a:ext cx="10098723" cy="15357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30" y="4059820"/>
            <a:ext cx="8316595" cy="18308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8" y="286908"/>
            <a:ext cx="2673191" cy="61129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4" y="286908"/>
            <a:ext cx="7821560" cy="61129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4" y="286910"/>
            <a:ext cx="10692765" cy="775005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8" y="4603785"/>
            <a:ext cx="10098723" cy="1422928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8" y="3036576"/>
            <a:ext cx="10098723" cy="156721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638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1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9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2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7" y="1671693"/>
            <a:ext cx="5247375" cy="47281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5" y="1671693"/>
            <a:ext cx="5247375" cy="47281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5" y="1603698"/>
            <a:ext cx="5249437" cy="66834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4" indent="0">
              <a:buNone/>
              <a:defRPr sz="2300" b="1"/>
            </a:lvl2pPr>
            <a:lvl3pPr marL="1042569" indent="0">
              <a:buNone/>
              <a:defRPr sz="2100" b="1"/>
            </a:lvl3pPr>
            <a:lvl4pPr marL="1563853" indent="0">
              <a:buNone/>
              <a:defRPr sz="1900" b="1"/>
            </a:lvl4pPr>
            <a:lvl5pPr marL="2085137" indent="0">
              <a:buNone/>
              <a:defRPr sz="1900" b="1"/>
            </a:lvl5pPr>
            <a:lvl6pPr marL="2606422" indent="0">
              <a:buNone/>
              <a:defRPr sz="1900" b="1"/>
            </a:lvl6pPr>
            <a:lvl7pPr marL="3127706" indent="0">
              <a:buNone/>
              <a:defRPr sz="1900" b="1"/>
            </a:lvl7pPr>
            <a:lvl8pPr marL="3648990" indent="0">
              <a:buNone/>
              <a:defRPr sz="1900" b="1"/>
            </a:lvl8pPr>
            <a:lvl9pPr marL="417027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5" y="2272043"/>
            <a:ext cx="5249437" cy="4127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9" y="1603698"/>
            <a:ext cx="5251501" cy="66834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84" indent="0">
              <a:buNone/>
              <a:defRPr sz="2300" b="1"/>
            </a:lvl2pPr>
            <a:lvl3pPr marL="1042569" indent="0">
              <a:buNone/>
              <a:defRPr sz="2100" b="1"/>
            </a:lvl3pPr>
            <a:lvl4pPr marL="1563853" indent="0">
              <a:buNone/>
              <a:defRPr sz="1900" b="1"/>
            </a:lvl4pPr>
            <a:lvl5pPr marL="2085137" indent="0">
              <a:buNone/>
              <a:defRPr sz="1900" b="1"/>
            </a:lvl5pPr>
            <a:lvl6pPr marL="2606422" indent="0">
              <a:buNone/>
              <a:defRPr sz="1900" b="1"/>
            </a:lvl6pPr>
            <a:lvl7pPr marL="3127706" indent="0">
              <a:buNone/>
              <a:defRPr sz="1900" b="1"/>
            </a:lvl7pPr>
            <a:lvl8pPr marL="3648990" indent="0">
              <a:buNone/>
              <a:defRPr sz="1900" b="1"/>
            </a:lvl8pPr>
            <a:lvl9pPr marL="417027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9" y="2272043"/>
            <a:ext cx="5251501" cy="412781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6" y="285251"/>
            <a:ext cx="3908718" cy="121396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4" y="285251"/>
            <a:ext cx="6641725" cy="611460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6" y="1499216"/>
            <a:ext cx="3908718" cy="4900641"/>
          </a:xfrm>
        </p:spPr>
        <p:txBody>
          <a:bodyPr/>
          <a:lstStyle>
            <a:lvl1pPr marL="0" indent="0">
              <a:buNone/>
              <a:defRPr sz="1600"/>
            </a:lvl1pPr>
            <a:lvl2pPr marL="521284" indent="0">
              <a:buNone/>
              <a:defRPr sz="1500"/>
            </a:lvl2pPr>
            <a:lvl3pPr marL="1042569" indent="0">
              <a:buNone/>
              <a:defRPr sz="1100"/>
            </a:lvl3pPr>
            <a:lvl4pPr marL="1563853" indent="0">
              <a:buNone/>
              <a:defRPr sz="1100"/>
            </a:lvl4pPr>
            <a:lvl5pPr marL="2085137" indent="0">
              <a:buNone/>
              <a:defRPr sz="1100"/>
            </a:lvl5pPr>
            <a:lvl6pPr marL="2606422" indent="0">
              <a:buNone/>
              <a:defRPr sz="1100"/>
            </a:lvl6pPr>
            <a:lvl7pPr marL="3127706" indent="0">
              <a:buNone/>
              <a:defRPr sz="1100"/>
            </a:lvl7pPr>
            <a:lvl8pPr marL="3648990" indent="0">
              <a:buNone/>
              <a:defRPr sz="1100"/>
            </a:lvl8pPr>
            <a:lvl9pPr marL="417027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15073"/>
            <a:ext cx="7128510" cy="59205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40151"/>
            <a:ext cx="7128510" cy="4298633"/>
          </a:xfrm>
        </p:spPr>
        <p:txBody>
          <a:bodyPr/>
          <a:lstStyle>
            <a:lvl1pPr marL="0" indent="0">
              <a:buNone/>
              <a:defRPr sz="3600"/>
            </a:lvl1pPr>
            <a:lvl2pPr marL="521284" indent="0">
              <a:buNone/>
              <a:defRPr sz="3200"/>
            </a:lvl2pPr>
            <a:lvl3pPr marL="1042569" indent="0">
              <a:buNone/>
              <a:defRPr sz="2700"/>
            </a:lvl3pPr>
            <a:lvl4pPr marL="1563853" indent="0">
              <a:buNone/>
              <a:defRPr sz="2300"/>
            </a:lvl4pPr>
            <a:lvl5pPr marL="2085137" indent="0">
              <a:buNone/>
              <a:defRPr sz="2300"/>
            </a:lvl5pPr>
            <a:lvl6pPr marL="2606422" indent="0">
              <a:buNone/>
              <a:defRPr sz="2300"/>
            </a:lvl6pPr>
            <a:lvl7pPr marL="3127706" indent="0">
              <a:buNone/>
              <a:defRPr sz="2300"/>
            </a:lvl7pPr>
            <a:lvl8pPr marL="3648990" indent="0">
              <a:buNone/>
              <a:defRPr sz="2300"/>
            </a:lvl8pPr>
            <a:lvl9pPr marL="4170275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607131"/>
            <a:ext cx="7128510" cy="840819"/>
          </a:xfrm>
        </p:spPr>
        <p:txBody>
          <a:bodyPr/>
          <a:lstStyle>
            <a:lvl1pPr marL="0" indent="0">
              <a:buNone/>
              <a:defRPr sz="1600"/>
            </a:lvl1pPr>
            <a:lvl2pPr marL="521284" indent="0">
              <a:buNone/>
              <a:defRPr sz="1500"/>
            </a:lvl2pPr>
            <a:lvl3pPr marL="1042569" indent="0">
              <a:buNone/>
              <a:defRPr sz="1100"/>
            </a:lvl3pPr>
            <a:lvl4pPr marL="1563853" indent="0">
              <a:buNone/>
              <a:defRPr sz="1100"/>
            </a:lvl4pPr>
            <a:lvl5pPr marL="2085137" indent="0">
              <a:buNone/>
              <a:defRPr sz="1100"/>
            </a:lvl5pPr>
            <a:lvl6pPr marL="2606422" indent="0">
              <a:buNone/>
              <a:defRPr sz="1100"/>
            </a:lvl6pPr>
            <a:lvl7pPr marL="3127706" indent="0">
              <a:buNone/>
              <a:defRPr sz="1100"/>
            </a:lvl7pPr>
            <a:lvl8pPr marL="3648990" indent="0">
              <a:buNone/>
              <a:defRPr sz="1100"/>
            </a:lvl8pPr>
            <a:lvl9pPr marL="417027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4" y="286910"/>
            <a:ext cx="10692765" cy="1194065"/>
          </a:xfrm>
          <a:prstGeom prst="rect">
            <a:avLst/>
          </a:prstGeom>
        </p:spPr>
        <p:txBody>
          <a:bodyPr vert="horz" lIns="104257" tIns="52128" rIns="104257" bIns="521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4" y="1671693"/>
            <a:ext cx="10692765" cy="4728165"/>
          </a:xfrm>
          <a:prstGeom prst="rect">
            <a:avLst/>
          </a:prstGeom>
        </p:spPr>
        <p:txBody>
          <a:bodyPr vert="horz" lIns="104257" tIns="52128" rIns="104257" bIns="521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640325"/>
            <a:ext cx="2772198" cy="381438"/>
          </a:xfrm>
          <a:prstGeom prst="rect">
            <a:avLst/>
          </a:prstGeom>
        </p:spPr>
        <p:txBody>
          <a:bodyPr vert="horz" lIns="104257" tIns="52128" rIns="104257" bIns="52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BE020-E3D2-4B40-A05B-7CD782450F67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2" y="6640325"/>
            <a:ext cx="3762269" cy="381438"/>
          </a:xfrm>
          <a:prstGeom prst="rect">
            <a:avLst/>
          </a:prstGeom>
        </p:spPr>
        <p:txBody>
          <a:bodyPr vert="horz" lIns="104257" tIns="52128" rIns="104257" bIns="52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11" y="6640325"/>
            <a:ext cx="2772198" cy="381438"/>
          </a:xfrm>
          <a:prstGeom prst="rect">
            <a:avLst/>
          </a:prstGeom>
        </p:spPr>
        <p:txBody>
          <a:bodyPr vert="horz" lIns="104257" tIns="52128" rIns="104257" bIns="52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D091-9B88-4E15-8364-9591871735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42569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64" indent="-390964" algn="l" defTabSz="1042569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087" indent="-325803" algn="l" defTabSz="104256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211" indent="-260643" algn="l" defTabSz="104256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494" indent="-260643" algn="l" defTabSz="1042569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779" indent="-260643" algn="l" defTabSz="1042569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063" indent="-260643" algn="l" defTabSz="104256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349" indent="-260643" algn="l" defTabSz="104256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633" indent="-260643" algn="l" defTabSz="104256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917" indent="-260643" algn="l" defTabSz="1042569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84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569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853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137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422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706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990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275" algn="l" defTabSz="104256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95256"/>
            <a:ext cx="11899326" cy="28896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и организационные подходы к формированию функциональной грамотности обучающихся</a:t>
            </a:r>
            <a:endParaRPr lang="ru-RU" sz="5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3214" y="4259996"/>
            <a:ext cx="9075358" cy="135405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9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3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83841" y="413842"/>
            <a:ext cx="10945216" cy="1944216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Примеры вопросов из области оценки влияния различий (культурных, религиозных, политических или иных) на восприятие, суждения и взгляды людей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94043" y="2214042"/>
            <a:ext cx="10236921" cy="46085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Возможные вопросы: </a:t>
            </a:r>
          </a:p>
          <a:p>
            <a:r>
              <a:rPr lang="ru-RU" i="1" dirty="0" smtClean="0"/>
              <a:t>Помогают ли приведенные факты объяснить … ? </a:t>
            </a:r>
          </a:p>
          <a:p>
            <a:r>
              <a:rPr lang="ru-RU" i="1" dirty="0" smtClean="0"/>
              <a:t>Приведите одну социальную и одну финансовую причину, объясняющую, почему … </a:t>
            </a:r>
          </a:p>
          <a:p>
            <a:r>
              <a:rPr lang="ru-RU" i="1" dirty="0" smtClean="0"/>
              <a:t>Могли бы меры (ранее описаны) побудить изменить свои действия или планы? </a:t>
            </a:r>
          </a:p>
          <a:p>
            <a:r>
              <a:rPr lang="ru-RU" i="1" dirty="0" smtClean="0"/>
              <a:t>Объясняют ли причины (приведены) решение сделать … ? </a:t>
            </a:r>
          </a:p>
          <a:p>
            <a:r>
              <a:rPr lang="ru-RU" i="1" dirty="0" smtClean="0"/>
              <a:t>Могут ли ответы на вопросы, приведенные ниже, помочь проверить утверждение? </a:t>
            </a:r>
          </a:p>
          <a:p>
            <a:r>
              <a:rPr lang="ru-RU" i="1" dirty="0" smtClean="0"/>
              <a:t>Какую еще информацию нужно рассмотреть, прежде чем согласиться с … ?</a:t>
            </a:r>
            <a:endParaRPr lang="ru-RU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Чему должны научиться дети</a:t>
            </a:r>
            <a:r>
              <a:rPr lang="en-US" smtClean="0"/>
              <a:t/>
            </a:r>
            <a:br>
              <a:rPr lang="en-US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93725" y="1671638"/>
          <a:ext cx="10693401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4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644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Умения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Компетенции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Предметные</a:t>
                      </a:r>
                    </a:p>
                    <a:p>
                      <a:pPr algn="ctr"/>
                      <a:r>
                        <a:rPr lang="ru-RU" dirty="0" err="1" smtClean="0"/>
                        <a:t>Межпредметные</a:t>
                      </a:r>
                      <a:endParaRPr lang="ru-RU" dirty="0" smtClean="0"/>
                    </a:p>
                    <a:p>
                      <a:pPr marL="0" marR="0" indent="0" algn="ctr" defTabSz="10425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Практические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Когнитивные и</a:t>
                      </a:r>
                    </a:p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мета-когнитивные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Социальные и эмоциональные</a:t>
                      </a:r>
                    </a:p>
                    <a:p>
                      <a:pPr algn="ctr"/>
                      <a:r>
                        <a:rPr lang="ru-RU" dirty="0" smtClean="0"/>
                        <a:t>Физические и практические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25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Способность мобилизовать </a:t>
                      </a:r>
                    </a:p>
                    <a:p>
                      <a:pPr marL="0" marR="0" indent="0" algn="ctr" defTabSz="10425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знания, умения, отношения и ценности, а также проявлять  рефлексивный подход к процессу обучения, обеспечивающая возможность взаимодействовать  и действовать в мире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681" y="0"/>
            <a:ext cx="11741169" cy="235533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8144943"/>
              </p:ext>
            </p:extLst>
          </p:nvPr>
        </p:nvGraphicFramePr>
        <p:xfrm>
          <a:off x="-28197" y="2084141"/>
          <a:ext cx="11880848" cy="4712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35132"/>
                <a:gridCol w="3735132"/>
                <a:gridCol w="4410584"/>
              </a:tblGrid>
              <a:tr h="50938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составляющей функциональной грамотности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81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Типовая задача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образовательный результат 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задание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47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Описать позитивные и негативные последствия описанного</a:t>
                      </a:r>
                      <a:r>
                        <a:rPr lang="ru-RU" sz="2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действия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9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Описывает одно позитивное</a:t>
                      </a:r>
                      <a:r>
                        <a:rPr lang="ru-RU" sz="29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одно негативное последствие  описанного действия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9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9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ourier New"/>
                        <a:cs typeface="Times New Roman" panose="02020603050405020304" pitchFamily="18" charset="0"/>
                      </a:endParaRPr>
                    </a:p>
                  </a:txBody>
                  <a:tcPr marL="89106" marR="891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65" y="0"/>
            <a:ext cx="11880850" cy="246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23" tIns="54411" rIns="108823" bIns="54411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536557" algn="ctr" defTabSz="1088227">
              <a:tabLst>
                <a:tab pos="691478" algn="l"/>
                <a:tab pos="1384846" algn="l"/>
                <a:tab pos="2076323" algn="l"/>
                <a:tab pos="2769690" algn="l"/>
                <a:tab pos="3461168" algn="l"/>
                <a:tab pos="4152646" algn="l"/>
                <a:tab pos="4846013" algn="l"/>
                <a:tab pos="5537491" algn="l"/>
                <a:tab pos="6230858" algn="l"/>
                <a:tab pos="6922336" algn="l"/>
                <a:tab pos="7613814" algn="l"/>
                <a:tab pos="8307181" algn="l"/>
                <a:tab pos="8998659" algn="l"/>
                <a:tab pos="9692026" algn="l"/>
                <a:tab pos="10383503" algn="l"/>
                <a:tab pos="11074981" algn="l"/>
              </a:tabLst>
            </a:pPr>
            <a:r>
              <a:rPr lang="ru-RU" altLang="ru-RU" sz="33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Модельная карта  учебных заданий по _________</a:t>
            </a:r>
          </a:p>
          <a:p>
            <a:pPr indent="536557" algn="ctr" defTabSz="1088227">
              <a:tabLst>
                <a:tab pos="691478" algn="l"/>
                <a:tab pos="1384846" algn="l"/>
                <a:tab pos="2076323" algn="l"/>
                <a:tab pos="2769690" algn="l"/>
                <a:tab pos="3461168" algn="l"/>
                <a:tab pos="4152646" algn="l"/>
                <a:tab pos="4846013" algn="l"/>
                <a:tab pos="5537491" algn="l"/>
                <a:tab pos="6230858" algn="l"/>
                <a:tab pos="6922336" algn="l"/>
                <a:tab pos="7613814" algn="l"/>
                <a:tab pos="8307181" algn="l"/>
                <a:tab pos="8998659" algn="l"/>
                <a:tab pos="9692026" algn="l"/>
                <a:tab pos="10383503" algn="l"/>
                <a:tab pos="11074981" algn="l"/>
              </a:tabLst>
            </a:pPr>
            <a:r>
              <a:rPr lang="ru-RU" altLang="ru-RU" sz="33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 под планируемые результаты формирования и развития функциональной грамотности </a:t>
            </a:r>
          </a:p>
          <a:p>
            <a:pPr indent="536557" algn="ctr" defTabSz="1088227">
              <a:tabLst>
                <a:tab pos="691478" algn="l"/>
                <a:tab pos="1384846" algn="l"/>
                <a:tab pos="2076323" algn="l"/>
                <a:tab pos="2769690" algn="l"/>
                <a:tab pos="3461168" algn="l"/>
                <a:tab pos="4152646" algn="l"/>
                <a:tab pos="4846013" algn="l"/>
                <a:tab pos="5537491" algn="l"/>
                <a:tab pos="6230858" algn="l"/>
                <a:tab pos="6922336" algn="l"/>
                <a:tab pos="7613814" algn="l"/>
                <a:tab pos="8307181" algn="l"/>
                <a:tab pos="8998659" algn="l"/>
                <a:tab pos="9692026" algn="l"/>
                <a:tab pos="10383503" algn="l"/>
                <a:tab pos="11074981" algn="l"/>
              </a:tabLst>
            </a:pPr>
            <a:r>
              <a:rPr lang="ru-RU" altLang="ru-RU" sz="33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ourier New" pitchFamily="49" charset="0"/>
                <a:cs typeface="Times New Roman" pitchFamily="18" charset="0"/>
              </a:rPr>
              <a:t>обучающихся  ______ класса</a:t>
            </a:r>
            <a:endParaRPr lang="ru-RU" altLang="ru-RU" sz="33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57" defTabSz="1088227" eaLnBrk="0" hangingPunct="0">
              <a:tabLst>
                <a:tab pos="691478" algn="l"/>
                <a:tab pos="1384846" algn="l"/>
                <a:tab pos="2076323" algn="l"/>
                <a:tab pos="2769690" algn="l"/>
                <a:tab pos="3461168" algn="l"/>
                <a:tab pos="4152646" algn="l"/>
                <a:tab pos="4846013" algn="l"/>
                <a:tab pos="5537491" algn="l"/>
                <a:tab pos="6230858" algn="l"/>
                <a:tab pos="6922336" algn="l"/>
                <a:tab pos="7613814" algn="l"/>
                <a:tab pos="8307181" algn="l"/>
                <a:tab pos="8998659" algn="l"/>
                <a:tab pos="9692026" algn="l"/>
                <a:tab pos="10383503" algn="l"/>
                <a:tab pos="11074981" algn="l"/>
              </a:tabLst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0562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06069"/>
            <a:ext cx="11836310" cy="3680093"/>
          </a:xfrm>
          <a:prstGeom prst="rect">
            <a:avLst/>
          </a:prstGeom>
          <a:noFill/>
        </p:spPr>
        <p:txBody>
          <a:bodyPr wrap="square" lIns="108823" tIns="54411" rIns="108823" bIns="54411" rtlCol="0">
            <a:spAutoFit/>
          </a:bodyPr>
          <a:lstStyle/>
          <a:p>
            <a:pPr algn="just"/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исследование </a:t>
            </a:r>
            <a:r>
              <a:rPr lang="en-US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направлено на оценку умения применять полученные в ходе обучения знания и навыки в жизненных ситуациях, компетентности в решении проблем, которые не связаны напрямую с определенными учебными предметами или образовательными областями. Инструментарий исследования преследует цель оценить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в решении проблем, с которыми обучающиеся могут встретиться в жизни</a:t>
            </a:r>
            <a:r>
              <a:rPr lang="kk-KZ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функционировать в современном обществе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40" y="9211"/>
            <a:ext cx="11836310" cy="3433872"/>
          </a:xfrm>
          <a:prstGeom prst="rect">
            <a:avLst/>
          </a:prstGeom>
          <a:noFill/>
        </p:spPr>
        <p:txBody>
          <a:bodyPr wrap="square" lIns="108823" tIns="54411" rIns="108823" bIns="54411" rtlCol="0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характеризуется: повышением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позиций Российской Федерации в международной программе по оценке образовательных достижений учащихся (PISA) не ниже 20 места в 2025 году, в том числе: сохранением позиций Российской Федерации в 2018 году по естественно-научной грамотности (диапазон 30 - 34 места), по читательской грамотности (диапазон 19 - 30 места) и повышением позиций Российской Федерации в 2021 году по естественно-научной грамотности не ниже 30 места, по читательской грамотности не ниже 25 места, по математической грамотности - не ниже 22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(Государственная программа РФ «Развитие образования»)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6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ФУНКЦИОНАЛЬНАЯ ГРАМОТНОСТЬ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25443"/>
            <a:ext cx="11880850" cy="5696029"/>
          </a:xfrm>
          <a:prstGeom prst="rect">
            <a:avLst/>
          </a:prstGeom>
          <a:noFill/>
        </p:spPr>
        <p:txBody>
          <a:bodyPr wrap="square" lIns="108823" tIns="54411" rIns="108823" bIns="54411" rtlCol="0">
            <a:spAutoFit/>
          </a:bodyPr>
          <a:lstStyle/>
          <a:p>
            <a:pPr algn="just"/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целый ряд </a:t>
            </a: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умений — познавательных, </a:t>
            </a: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эмоциональных и 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поведенческих, которые позволяют людям: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жить и работать в качестве человеческой </a:t>
            </a: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развивать свой потенциал;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принимать важные и обоснованные решения;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эффективно функционировать в обществе в кон-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тексте окружающей среды и более широкого со-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(местного — локального, национально-</a:t>
            </a:r>
          </a:p>
          <a:p>
            <a:pPr algn="just"/>
            <a:r>
              <a:rPr lang="ru-RU" sz="3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глобального), чтобы улучшить качество своей</a:t>
            </a:r>
          </a:p>
          <a:p>
            <a:pPr algn="just"/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общества</a:t>
            </a: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2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2"/>
          <p:cNvSpPr txBox="1">
            <a:spLocks/>
          </p:cNvSpPr>
          <p:nvPr/>
        </p:nvSpPr>
        <p:spPr bwMode="auto">
          <a:xfrm>
            <a:off x="792057" y="0"/>
            <a:ext cx="11088793" cy="111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23" tIns="54411" rIns="108823" bIns="54411" anchor="b"/>
          <a:lstStyle/>
          <a:p>
            <a:pPr algn="ctr"/>
            <a:r>
              <a:rPr lang="ru-RU" altLang="ru-RU" sz="3600" dirty="0">
                <a:solidFill>
                  <a:srgbClr val="3B5A79"/>
                </a:solidFill>
                <a:ea typeface="MS PGothic" pitchFamily="34" charset="-128"/>
              </a:rPr>
              <a:t> </a:t>
            </a:r>
            <a:r>
              <a:rPr lang="ru-RU" altLang="ru-RU" sz="3600" b="1" dirty="0">
                <a:solidFill>
                  <a:srgbClr val="3B5A79"/>
                </a:solidFill>
                <a:ea typeface="MS PGothic" pitchFamily="34" charset="-128"/>
              </a:rPr>
              <a:t>Модель оценки функциональной грамотности: </a:t>
            </a:r>
            <a:endParaRPr lang="ru-RU" altLang="ru-RU" sz="3600" b="1" dirty="0" smtClean="0">
              <a:solidFill>
                <a:srgbClr val="3B5A79"/>
              </a:solidFill>
              <a:ea typeface="MS PGothic" pitchFamily="34" charset="-128"/>
            </a:endParaRPr>
          </a:p>
          <a:p>
            <a:pPr algn="ctr"/>
            <a:r>
              <a:rPr lang="en-US" altLang="ru-RU" sz="3600" b="1" dirty="0" smtClean="0">
                <a:solidFill>
                  <a:srgbClr val="3B5A79"/>
                </a:solidFill>
                <a:ea typeface="MS PGothic" pitchFamily="34" charset="-128"/>
              </a:rPr>
              <a:t>PISA</a:t>
            </a:r>
            <a:r>
              <a:rPr lang="ru-RU" altLang="ru-RU" sz="3600" b="1" dirty="0">
                <a:solidFill>
                  <a:srgbClr val="3B5A79"/>
                </a:solidFill>
                <a:ea typeface="MS PGothic" pitchFamily="34" charset="-128"/>
              </a:rPr>
              <a:t>-201</a:t>
            </a:r>
            <a:r>
              <a:rPr lang="en-US" altLang="ru-RU" sz="3600" b="1" dirty="0">
                <a:solidFill>
                  <a:srgbClr val="3B5A79"/>
                </a:solidFill>
                <a:ea typeface="MS PGothic" pitchFamily="34" charset="-128"/>
              </a:rPr>
              <a:t>8</a:t>
            </a:r>
            <a:endParaRPr lang="ru-RU" sz="3600" b="1" dirty="0">
              <a:solidFill>
                <a:srgbClr val="3B5A79"/>
              </a:solidFill>
              <a:ea typeface="MS PGothic" pitchFamily="34" charset="-128"/>
            </a:endParaRPr>
          </a:p>
        </p:txBody>
      </p:sp>
      <p:sp>
        <p:nvSpPr>
          <p:cNvPr id="40963" name="Овал 4"/>
          <p:cNvSpPr>
            <a:spLocks noChangeArrowheads="1"/>
          </p:cNvSpPr>
          <p:nvPr/>
        </p:nvSpPr>
        <p:spPr bwMode="auto">
          <a:xfrm>
            <a:off x="794121" y="1550627"/>
            <a:ext cx="3929343" cy="97847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23" tIns="54411" rIns="108823" bIns="54411" anchor="ctr"/>
          <a:lstStyle/>
          <a:p>
            <a:pPr algn="ctr"/>
            <a:r>
              <a:rPr lang="ru-RU" sz="2400" dirty="0"/>
              <a:t>Математическая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грамотность</a:t>
            </a:r>
          </a:p>
        </p:txBody>
      </p:sp>
      <p:sp>
        <p:nvSpPr>
          <p:cNvPr id="40964" name="Овал 6"/>
          <p:cNvSpPr>
            <a:spLocks noChangeArrowheads="1"/>
          </p:cNvSpPr>
          <p:nvPr/>
        </p:nvSpPr>
        <p:spPr bwMode="auto">
          <a:xfrm>
            <a:off x="7157388" y="1550627"/>
            <a:ext cx="4723463" cy="97847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23" tIns="54411" rIns="108823" bIns="54411" anchor="ctr"/>
          <a:lstStyle/>
          <a:p>
            <a:pPr algn="ctr"/>
            <a:r>
              <a:rPr lang="ru-RU" sz="2400" dirty="0"/>
              <a:t>Естественнонаучная </a:t>
            </a:r>
          </a:p>
          <a:p>
            <a:pPr algn="ctr"/>
            <a:r>
              <a:rPr lang="ru-RU" sz="2400" dirty="0"/>
              <a:t>грамотность</a:t>
            </a:r>
          </a:p>
        </p:txBody>
      </p:sp>
      <p:sp>
        <p:nvSpPr>
          <p:cNvPr id="40965" name="Овал 7"/>
          <p:cNvSpPr>
            <a:spLocks noChangeArrowheads="1"/>
          </p:cNvSpPr>
          <p:nvPr/>
        </p:nvSpPr>
        <p:spPr bwMode="auto">
          <a:xfrm>
            <a:off x="4069604" y="5388218"/>
            <a:ext cx="4397565" cy="976811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23" tIns="54411" rIns="108823" bIns="54411" anchor="ctr"/>
          <a:lstStyle/>
          <a:p>
            <a:pPr algn="ctr"/>
            <a:r>
              <a:rPr lang="ru-RU" sz="2400" dirty="0"/>
              <a:t>Глобальные </a:t>
            </a:r>
          </a:p>
          <a:p>
            <a:pPr algn="ctr"/>
            <a:r>
              <a:rPr lang="ru-RU" sz="2400" dirty="0"/>
              <a:t>компетенции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4069604" y="3205733"/>
            <a:ext cx="4397565" cy="1354931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8823" tIns="54411" rIns="108823" bIns="54411" anchor="ctr"/>
          <a:lstStyle/>
          <a:p>
            <a:pPr algn="ctr">
              <a:defRPr/>
            </a:pPr>
            <a:r>
              <a:rPr lang="ru-RU" sz="3300" dirty="0">
                <a:latin typeface="Arial" charset="0"/>
              </a:rPr>
              <a:t>Читательская</a:t>
            </a:r>
          </a:p>
          <a:p>
            <a:pPr algn="ctr">
              <a:defRPr/>
            </a:pPr>
            <a:r>
              <a:rPr lang="ru-RU" sz="3300" dirty="0">
                <a:latin typeface="Arial" charset="0"/>
              </a:rPr>
              <a:t>грамотность</a:t>
            </a:r>
          </a:p>
        </p:txBody>
      </p:sp>
      <p:cxnSp>
        <p:nvCxnSpPr>
          <p:cNvPr id="11" name="Прямая соединительная линия 10"/>
          <p:cNvCxnSpPr>
            <a:endCxn id="40965" idx="6"/>
          </p:cNvCxnSpPr>
          <p:nvPr/>
        </p:nvCxnSpPr>
        <p:spPr bwMode="auto">
          <a:xfrm flipH="1">
            <a:off x="8467169" y="2454467"/>
            <a:ext cx="2151341" cy="342132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1823381" y="2454467"/>
            <a:ext cx="2339042" cy="330855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>
            <a:stCxn id="40963" idx="6"/>
            <a:endCxn id="40964" idx="2"/>
          </p:cNvCxnSpPr>
          <p:nvPr/>
        </p:nvCxnSpPr>
        <p:spPr bwMode="auto">
          <a:xfrm>
            <a:off x="4723463" y="2039860"/>
            <a:ext cx="243392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6128127" y="2078005"/>
            <a:ext cx="0" cy="112772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H="1" flipV="1">
            <a:off x="8467169" y="3882369"/>
            <a:ext cx="841560" cy="52737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35"/>
          <p:cNvCxnSpPr>
            <a:stCxn id="9" idx="2"/>
          </p:cNvCxnSpPr>
          <p:nvPr/>
        </p:nvCxnSpPr>
        <p:spPr bwMode="auto">
          <a:xfrm flipH="1">
            <a:off x="3228044" y="3882370"/>
            <a:ext cx="841560" cy="45274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>
            <a:endCxn id="9" idx="1"/>
          </p:cNvCxnSpPr>
          <p:nvPr/>
        </p:nvCxnSpPr>
        <p:spPr bwMode="auto">
          <a:xfrm>
            <a:off x="3413683" y="2454466"/>
            <a:ext cx="1299468" cy="95027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>
            <a:endCxn id="9" idx="7"/>
          </p:cNvCxnSpPr>
          <p:nvPr/>
        </p:nvCxnSpPr>
        <p:spPr bwMode="auto">
          <a:xfrm flipH="1">
            <a:off x="7821560" y="2529096"/>
            <a:ext cx="1381974" cy="87564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stCxn id="9" idx="4"/>
            <a:endCxn id="40965" idx="0"/>
          </p:cNvCxnSpPr>
          <p:nvPr/>
        </p:nvCxnSpPr>
        <p:spPr bwMode="auto">
          <a:xfrm>
            <a:off x="6268387" y="4560664"/>
            <a:ext cx="0" cy="827554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982" name="Овал 21"/>
          <p:cNvSpPr>
            <a:spLocks noChangeArrowheads="1"/>
          </p:cNvSpPr>
          <p:nvPr/>
        </p:nvSpPr>
        <p:spPr bwMode="auto">
          <a:xfrm>
            <a:off x="792057" y="5333489"/>
            <a:ext cx="2772198" cy="875647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23" tIns="54411" rIns="108823" bIns="54411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" pitchFamily="18" charset="0"/>
              </a:rPr>
              <a:t>Финансовая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" pitchFamily="18" charset="0"/>
              </a:rPr>
              <a:t> грамотность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841" y="1498607"/>
            <a:ext cx="10801200" cy="4536504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3200" b="1" u="sng" dirty="0" smtClean="0">
                <a:solidFill>
                  <a:schemeClr val="tx1"/>
                </a:solidFill>
                <a:ea typeface="MS PGothic" pitchFamily="34" charset="-128"/>
              </a:rPr>
              <a:t>Глобальные компетенции </a:t>
            </a:r>
            <a:r>
              <a:rPr lang="ru-RU" altLang="ru-RU" sz="3200" b="1" dirty="0" smtClean="0">
                <a:solidFill>
                  <a:schemeClr val="tx1"/>
                </a:solidFill>
                <a:ea typeface="MS PGothic" pitchFamily="34" charset="-128"/>
              </a:rPr>
              <a:t>– способность</a:t>
            </a:r>
          </a:p>
          <a:p>
            <a:r>
              <a:rPr lang="ru-RU" altLang="ru-RU" sz="3200" b="1" dirty="0" smtClean="0">
                <a:solidFill>
                  <a:schemeClr val="tx1"/>
                </a:solidFill>
                <a:ea typeface="MS PGothic" pitchFamily="34" charset="-128"/>
              </a:rPr>
              <a:t>- критически рассматривать с различных точек зрения проблемы глобального характера и межкультурного взаимодействия;</a:t>
            </a:r>
          </a:p>
          <a:p>
            <a:r>
              <a:rPr lang="ru-RU" altLang="ru-RU" sz="3200" b="1" dirty="0" smtClean="0">
                <a:solidFill>
                  <a:schemeClr val="tx1"/>
                </a:solidFill>
                <a:ea typeface="MS PGothic" pitchFamily="34" charset="-128"/>
              </a:rPr>
              <a:t>- осознавать как культурные, религиозные, политические, расовые и иные различия могут оказывать влияние на восприятие, суждения и взгляды – наши собственные и других людей;</a:t>
            </a:r>
          </a:p>
          <a:p>
            <a:r>
              <a:rPr lang="ru-RU" sz="3200" b="1" dirty="0" smtClean="0">
                <a:solidFill>
                  <a:schemeClr val="tx1"/>
                </a:solidFill>
                <a:ea typeface="MS PGothic" pitchFamily="34" charset="-128"/>
              </a:rPr>
              <a:t>- вступать в открытое, уважительное и эффективное взаимодействие с другими людьми на основе разделяемого всеми уважения к человеческому достоинству</a:t>
            </a:r>
            <a:endParaRPr lang="ru-RU" sz="3200" dirty="0"/>
          </a:p>
        </p:txBody>
      </p:sp>
      <p:sp>
        <p:nvSpPr>
          <p:cNvPr id="4" name="Овал 7"/>
          <p:cNvSpPr>
            <a:spLocks noChangeArrowheads="1"/>
          </p:cNvSpPr>
          <p:nvPr/>
        </p:nvSpPr>
        <p:spPr bwMode="auto">
          <a:xfrm>
            <a:off x="899865" y="341836"/>
            <a:ext cx="9649072" cy="976811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765" tIns="54381" rIns="108765" bIns="54381" anchor="ctr"/>
          <a:lstStyle/>
          <a:p>
            <a:pPr algn="ctr"/>
            <a:r>
              <a:rPr lang="ru-RU" sz="3200" b="1" dirty="0"/>
              <a:t>Глобальные </a:t>
            </a:r>
            <a:r>
              <a:rPr lang="ru-RU" sz="3200" b="1" dirty="0" smtClean="0"/>
              <a:t>компетенции: понятие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727687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>
            <a:spLocks noChangeArrowheads="1"/>
          </p:cNvSpPr>
          <p:nvPr/>
        </p:nvSpPr>
        <p:spPr bwMode="auto">
          <a:xfrm>
            <a:off x="899865" y="341836"/>
            <a:ext cx="9649072" cy="976811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765" tIns="54381" rIns="108765" bIns="54381" anchor="ctr"/>
          <a:lstStyle/>
          <a:p>
            <a:pPr algn="ctr"/>
            <a:r>
              <a:rPr lang="ru-RU" sz="3200" b="1" dirty="0"/>
              <a:t>Глобальные </a:t>
            </a:r>
            <a:r>
              <a:rPr lang="ru-RU" sz="3200" b="1" dirty="0" smtClean="0"/>
              <a:t>компетенции: модель</a:t>
            </a:r>
            <a:endParaRPr lang="ru-RU" sz="32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1108830"/>
              </p:ext>
            </p:extLst>
          </p:nvPr>
        </p:nvGraphicFramePr>
        <p:xfrm>
          <a:off x="683843" y="1110128"/>
          <a:ext cx="10657184" cy="5280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Двойная стрелка влево/вправо 6"/>
          <p:cNvSpPr/>
          <p:nvPr/>
        </p:nvSpPr>
        <p:spPr>
          <a:xfrm>
            <a:off x="683842" y="5382392"/>
            <a:ext cx="10729192" cy="648072"/>
          </a:xfrm>
          <a:prstGeom prst="left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08" tIns="45705" rIns="91408" bIns="45705" rtlCol="0" anchor="ctr"/>
          <a:lstStyle/>
          <a:p>
            <a:pPr algn="ctr"/>
            <a:r>
              <a:rPr lang="ru-RU" sz="2400" b="1" dirty="0" smtClean="0"/>
              <a:t>КОМПОНЕНТЫ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2196" y="6030468"/>
            <a:ext cx="4392488" cy="10126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08" tIns="45705" rIns="91408" bIns="45705" rtlCol="0" anchor="ctr"/>
          <a:lstStyle/>
          <a:p>
            <a:pPr algn="ctr"/>
            <a:r>
              <a:rPr lang="ru-RU" sz="2400" b="1" dirty="0" smtClean="0"/>
              <a:t>ЦЕННОСТИ</a:t>
            </a:r>
          </a:p>
          <a:p>
            <a:pPr algn="ctr"/>
            <a:r>
              <a:rPr lang="ru-RU" sz="2400" b="1" dirty="0" smtClean="0"/>
              <a:t>Человеческое достоинство</a:t>
            </a:r>
          </a:p>
          <a:p>
            <a:pPr algn="ctr"/>
            <a:r>
              <a:rPr lang="ru-RU" sz="2400" b="1" dirty="0" smtClean="0"/>
              <a:t>Культурное разнообразие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5100742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>
            <a:spLocks noChangeArrowheads="1"/>
          </p:cNvSpPr>
          <p:nvPr/>
        </p:nvSpPr>
        <p:spPr bwMode="auto">
          <a:xfrm>
            <a:off x="899865" y="341836"/>
            <a:ext cx="9649072" cy="976811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01" tIns="54401" rIns="108801" bIns="54401" anchor="ctr"/>
          <a:lstStyle/>
          <a:p>
            <a:pPr algn="ctr"/>
            <a:r>
              <a:rPr lang="ru-RU" sz="3200" b="1" dirty="0" smtClean="0"/>
              <a:t>Глобальные компетенции: знание и понимание</a:t>
            </a:r>
            <a:endParaRPr lang="ru-RU" sz="32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76518029"/>
              </p:ext>
            </p:extLst>
          </p:nvPr>
        </p:nvGraphicFramePr>
        <p:xfrm>
          <a:off x="395809" y="1637978"/>
          <a:ext cx="110172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5257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>
            <a:spLocks noChangeArrowheads="1"/>
          </p:cNvSpPr>
          <p:nvPr/>
        </p:nvSpPr>
        <p:spPr bwMode="auto">
          <a:xfrm>
            <a:off x="899865" y="341836"/>
            <a:ext cx="9649072" cy="976811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108801" tIns="54401" rIns="108801" bIns="54401" anchor="ctr"/>
          <a:lstStyle/>
          <a:p>
            <a:pPr algn="ctr"/>
            <a:r>
              <a:rPr lang="ru-RU" sz="3200" b="1" dirty="0" smtClean="0"/>
              <a:t>Глобальные компетенции: умения</a:t>
            </a:r>
            <a:endParaRPr lang="ru-RU" sz="32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10753052"/>
              </p:ext>
            </p:extLst>
          </p:nvPr>
        </p:nvGraphicFramePr>
        <p:xfrm>
          <a:off x="395809" y="1781994"/>
          <a:ext cx="1116124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1502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43881" y="485850"/>
            <a:ext cx="10153128" cy="1944216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Примеры вопросов из области критического рассмотрения проблем глобального характера и межкультурного взаимодействия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94043" y="2214042"/>
            <a:ext cx="10236921" cy="39154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Возможные вопросы: 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Как связаны определенные действия с развитием глобальных проблем? </a:t>
            </a:r>
          </a:p>
          <a:p>
            <a:r>
              <a:rPr lang="ru-RU" i="1" dirty="0" smtClean="0"/>
              <a:t>Опишите одно позитивное и одно негативное последствие описанного действия. </a:t>
            </a:r>
          </a:p>
          <a:p>
            <a:r>
              <a:rPr lang="ru-RU" i="1" dirty="0" smtClean="0"/>
              <a:t>Являются ли ситуации, описанные в таблице, примерами возможных негативных (позитивных) последствий? </a:t>
            </a:r>
          </a:p>
          <a:p>
            <a:r>
              <a:rPr lang="ru-RU" i="1" dirty="0" smtClean="0"/>
              <a:t>Являются ли данные предложения краткосрочной или долгосрочной мерой решения описанной проблемы?</a:t>
            </a:r>
            <a:r>
              <a:rPr lang="ru-RU" dirty="0" smtClean="0"/>
              <a:t> И др.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8496</TotalTime>
  <Words>774</Words>
  <Application>Microsoft Office PowerPoint</Application>
  <PresentationFormat>Произвольный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Методические и организационные подходы к формированию функциональной грамотности обучающихся</vt:lpstr>
      <vt:lpstr>Слайд 2</vt:lpstr>
      <vt:lpstr>ФУНКЦИОНАЛЬНАЯ ГРАМОТНОСТЬ</vt:lpstr>
      <vt:lpstr>Слайд 4</vt:lpstr>
      <vt:lpstr>Слайд 5</vt:lpstr>
      <vt:lpstr>Слайд 6</vt:lpstr>
      <vt:lpstr>Слайд 7</vt:lpstr>
      <vt:lpstr>Слайд 8</vt:lpstr>
      <vt:lpstr>Примеры вопросов из области критического рассмотрения проблем глобального характера и межкультурного взаимодействия </vt:lpstr>
      <vt:lpstr>Примеры вопросов из области оценки влияния различий (культурных, религиозных, политических или иных) на восприятие, суждения и взгляды людей</vt:lpstr>
      <vt:lpstr>Чему должны научиться дети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Victoria Baranova</dc:creator>
  <cp:lastModifiedBy>User</cp:lastModifiedBy>
  <cp:revision>196</cp:revision>
  <dcterms:created xsi:type="dcterms:W3CDTF">2016-12-10T16:25:45Z</dcterms:created>
  <dcterms:modified xsi:type="dcterms:W3CDTF">2019-04-02T09:16:06Z</dcterms:modified>
</cp:coreProperties>
</file>