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9" r:id="rId5"/>
    <p:sldId id="264" r:id="rId6"/>
    <p:sldId id="258" r:id="rId7"/>
    <p:sldId id="263" r:id="rId8"/>
    <p:sldId id="265" r:id="rId9"/>
    <p:sldId id="262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2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3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2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3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9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6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9ACA-E632-45E3-9C01-5669DA3DC4D8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5AC9-F96D-4D6B-8EAE-F0DF842D5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5516" y="1124744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Игра в мини-гольф как инновационная форма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Здоровье сбережения и   безопасности,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 ходе реализации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ПМК «Мозаичный парк»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494116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Инструктор по физической культуре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Филиппова Светлана Викторовна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62574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Самара 2019 г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7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9919" r="4574"/>
          <a:stretch/>
        </p:blipFill>
        <p:spPr>
          <a:xfrm>
            <a:off x="0" y="422457"/>
            <a:ext cx="9135081" cy="579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43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177281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3"/>
          <a:stretch/>
        </p:blipFill>
        <p:spPr>
          <a:xfrm>
            <a:off x="315223" y="1054727"/>
            <a:ext cx="443532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59" y="1052736"/>
            <a:ext cx="3903807" cy="526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20675" r="18636" b="25580"/>
          <a:stretch/>
        </p:blipFill>
        <p:spPr>
          <a:xfrm>
            <a:off x="315224" y="3791031"/>
            <a:ext cx="4759680" cy="260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45983" y="404664"/>
            <a:ext cx="745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Мини-гольф </a:t>
            </a:r>
            <a:r>
              <a:rPr lang="ru-RU" sz="2800" dirty="0"/>
              <a:t>– миниатюрная версия </a:t>
            </a:r>
            <a:r>
              <a:rPr lang="ru-RU" sz="2800" dirty="0" smtClean="0"/>
              <a:t>гольфа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27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17" y="0"/>
            <a:ext cx="95822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формирование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интереса к физической культуре и спорту, развитие физических и психических качеств в соответствии с возрастными особенностями дошкольников через обучение игре в мини-гольф.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научить детей пользоваться клюшкой и прокатывать мяч в ворота по прямой.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познакомить детей: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историей развития игры мини-гольф;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разновидностями площадок для игры в мини гольф;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основными атрибутами для игры в мини-гольф (одежда и обувь для игры, клюшка, мяч);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концепцией игры в мини-гольф;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этикетом гольфистов;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особенностями терминологии игры мини-гольф.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2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40760" cy="68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1678" y="2276872"/>
            <a:ext cx="7180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Новизна:</a:t>
            </a:r>
          </a:p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летний период, что бы исключить </a:t>
            </a: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игры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на дорогах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им безопасность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мы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решили 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увлечь</a:t>
            </a:r>
          </a:p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дошкольников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их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родителей игрой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</a:p>
          <a:p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предусматривает 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отведенные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безопасные территории.   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1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27677" r="25206" b="27677"/>
          <a:stretch/>
        </p:blipFill>
        <p:spPr>
          <a:xfrm>
            <a:off x="4439118" y="620688"/>
            <a:ext cx="4752528" cy="497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555299"/>
            <a:ext cx="44369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 рамках реализации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ПМК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«Мозаичный парк»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родителями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строится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нетрадиционной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форме – это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мастер-классы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 гостиные.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t="25989" r="18941"/>
          <a:stretch/>
        </p:blipFill>
        <p:spPr>
          <a:xfrm>
            <a:off x="1259632" y="193823"/>
            <a:ext cx="6431464" cy="647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45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30505" b="18182"/>
          <a:stretch/>
        </p:blipFill>
        <p:spPr>
          <a:xfrm>
            <a:off x="3665984" y="783868"/>
            <a:ext cx="5508104" cy="591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4" r="46818"/>
          <a:stretch/>
        </p:blipFill>
        <p:spPr>
          <a:xfrm>
            <a:off x="179512" y="229103"/>
            <a:ext cx="4686877" cy="494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3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0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15382" r="6363"/>
          <a:stretch/>
        </p:blipFill>
        <p:spPr>
          <a:xfrm>
            <a:off x="349643" y="597275"/>
            <a:ext cx="8446301" cy="556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80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-66823"/>
            <a:ext cx="9583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 r="26212"/>
          <a:stretch/>
        </p:blipFill>
        <p:spPr>
          <a:xfrm>
            <a:off x="2555776" y="1051773"/>
            <a:ext cx="6190995" cy="549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15568" r="14242" b="9433"/>
          <a:stretch/>
        </p:blipFill>
        <p:spPr>
          <a:xfrm>
            <a:off x="323527" y="404664"/>
            <a:ext cx="478918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805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2019-04-27T11:52:59Z</dcterms:created>
  <dcterms:modified xsi:type="dcterms:W3CDTF">2019-05-12T18:32:14Z</dcterms:modified>
</cp:coreProperties>
</file>