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09" r:id="rId1"/>
    <p:sldMasterId id="2147484348" r:id="rId2"/>
  </p:sldMasterIdLst>
  <p:notesMasterIdLst>
    <p:notesMasterId r:id="rId17"/>
  </p:notesMasterIdLst>
  <p:sldIdLst>
    <p:sldId id="263" r:id="rId3"/>
    <p:sldId id="256" r:id="rId4"/>
    <p:sldId id="269" r:id="rId5"/>
    <p:sldId id="257" r:id="rId6"/>
    <p:sldId id="258" r:id="rId7"/>
    <p:sldId id="261" r:id="rId8"/>
    <p:sldId id="259" r:id="rId9"/>
    <p:sldId id="265" r:id="rId10"/>
    <p:sldId id="266" r:id="rId11"/>
    <p:sldId id="260" r:id="rId12"/>
    <p:sldId id="267" r:id="rId13"/>
    <p:sldId id="268" r:id="rId14"/>
    <p:sldId id="264" r:id="rId15"/>
    <p:sldId id="262" r:id="rId16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Ольга" initials="О" lastIdx="3" clrIdx="0">
    <p:extLst>
      <p:ext uri="{19B8F6BF-5375-455C-9EA6-DF929625EA0E}">
        <p15:presenceInfo xmlns="" xmlns:p15="http://schemas.microsoft.com/office/powerpoint/2012/main" userId="Ольга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B05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90" d="100"/>
          <a:sy n="90" d="100"/>
        </p:scale>
        <p:origin x="-350" y="235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commentAuthors" Target="commentAuthors.xml"/><Relationship Id="rId3" Type="http://schemas.openxmlformats.org/officeDocument/2006/relationships/slide" Target="slides/slide1.xml"/><Relationship Id="rId21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4">
  <dgm:title val=""/>
  <dgm:desc val=""/>
  <dgm:catLst>
    <dgm:cat type="accent1" pri="11400"/>
  </dgm:catLst>
  <dgm:styleLbl name="node0">
    <dgm:fillClrLst meth="cycle">
      <a:schemeClr val="accent1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1">
        <a:shade val="50000"/>
      </a:schemeClr>
      <a:schemeClr val="accent1">
        <a:tint val="55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1">
        <a:shade val="80000"/>
        <a:alpha val="50000"/>
      </a:schemeClr>
      <a:schemeClr val="accent1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55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9B86016-A5C1-478E-B4BA-1304EEE2B8C5}" type="doc">
      <dgm:prSet loTypeId="urn:microsoft.com/office/officeart/2005/8/layout/hierarchy5" loCatId="hierarchy" qsTypeId="urn:microsoft.com/office/officeart/2005/8/quickstyle/3d4" qsCatId="3D" csTypeId="urn:microsoft.com/office/officeart/2005/8/colors/accent1_4" csCatId="accent1" phldr="1"/>
      <dgm:spPr/>
      <dgm:t>
        <a:bodyPr/>
        <a:lstStyle/>
        <a:p>
          <a:endParaRPr lang="ru-RU"/>
        </a:p>
      </dgm:t>
    </dgm:pt>
    <dgm:pt modelId="{B62E846A-99B6-4310-B516-0EDE55A399DB}">
      <dgm:prSet phldrT="[Текст]">
        <dgm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dgm:style>
      </dgm:prSet>
      <dgm:spPr>
        <a:noFill/>
        <a:ln/>
      </dgm:spPr>
      <dgm:t>
        <a:bodyPr/>
        <a:lstStyle/>
        <a:p>
          <a:r>
            <a:rPr lang="ru-RU" b="1" dirty="0" smtClean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</a:rPr>
            <a:t>Скрайбинг</a:t>
          </a:r>
          <a:endParaRPr lang="ru-RU" b="1" dirty="0">
            <a:solidFill>
              <a:srgbClr val="00B05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ambria" panose="02040503050406030204" pitchFamily="18" charset="0"/>
          </a:endParaRPr>
        </a:p>
      </dgm:t>
    </dgm:pt>
    <dgm:pt modelId="{7346D807-2E6F-4FD7-A478-CB6CF8808D2A}" type="parTrans" cxnId="{E4B955F6-1657-40BF-A492-17ABC9662940}">
      <dgm:prSet/>
      <dgm:spPr/>
      <dgm:t>
        <a:bodyPr/>
        <a:lstStyle/>
        <a:p>
          <a:endParaRPr lang="ru-RU"/>
        </a:p>
      </dgm:t>
    </dgm:pt>
    <dgm:pt modelId="{A731A40F-84C7-4B4C-85C0-1739636C8864}" type="sibTrans" cxnId="{E4B955F6-1657-40BF-A492-17ABC9662940}">
      <dgm:prSet/>
      <dgm:spPr/>
      <dgm:t>
        <a:bodyPr/>
        <a:lstStyle/>
        <a:p>
          <a:endParaRPr lang="ru-RU"/>
        </a:p>
      </dgm:t>
    </dgm:pt>
    <dgm:pt modelId="{7A6DFC90-3A43-47B8-857A-2960BEA74FF6}" type="asst">
      <dgm:prSet phldrT="[Текст]">
        <dgm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dgm:style>
      </dgm:prSet>
      <dgm:spPr>
        <a:noFill/>
      </dgm:spPr>
      <dgm:t>
        <a:bodyPr/>
        <a:lstStyle/>
        <a:p>
          <a:r>
            <a:rPr lang="ru-RU" b="1" dirty="0" smtClean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</a:rPr>
            <a:t>Весело</a:t>
          </a:r>
          <a:endParaRPr lang="ru-RU" b="1" dirty="0">
            <a:solidFill>
              <a:srgbClr val="00B05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ambria" panose="02040503050406030204" pitchFamily="18" charset="0"/>
          </a:endParaRPr>
        </a:p>
      </dgm:t>
    </dgm:pt>
    <dgm:pt modelId="{A02D7634-6875-4F88-AE38-181A8828E764}" type="parTrans" cxnId="{7DFDCE23-0BC0-4850-9342-3194B4481352}">
      <dgm:prSet/>
      <dgm:spPr/>
      <dgm:t>
        <a:bodyPr/>
        <a:lstStyle/>
        <a:p>
          <a:endParaRPr lang="ru-RU"/>
        </a:p>
      </dgm:t>
    </dgm:pt>
    <dgm:pt modelId="{BE97EEF5-62EF-42A5-A828-CC2A30F869C8}" type="sibTrans" cxnId="{7DFDCE23-0BC0-4850-9342-3194B4481352}">
      <dgm:prSet/>
      <dgm:spPr/>
      <dgm:t>
        <a:bodyPr/>
        <a:lstStyle/>
        <a:p>
          <a:endParaRPr lang="ru-RU"/>
        </a:p>
      </dgm:t>
    </dgm:pt>
    <dgm:pt modelId="{733F1C18-E291-4DD2-919A-802916667279}">
      <dgm:prSet phldrT="[Текст]">
        <dgm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dgm:style>
      </dgm:prSet>
      <dgm:spPr>
        <a:noFill/>
      </dgm:spPr>
      <dgm:t>
        <a:bodyPr/>
        <a:lstStyle/>
        <a:p>
          <a:r>
            <a:rPr lang="ru-RU" b="1" dirty="0" smtClean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</a:rPr>
            <a:t>Динамично</a:t>
          </a:r>
          <a:endParaRPr lang="ru-RU" b="1" dirty="0">
            <a:solidFill>
              <a:srgbClr val="00B05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ambria" panose="02040503050406030204" pitchFamily="18" charset="0"/>
          </a:endParaRPr>
        </a:p>
      </dgm:t>
    </dgm:pt>
    <dgm:pt modelId="{F4E4F194-CB20-458F-B709-0AD54C1FDF46}" type="parTrans" cxnId="{94341981-1A2A-44EC-9F77-A8CAA64BA3BF}">
      <dgm:prSet/>
      <dgm:spPr/>
      <dgm:t>
        <a:bodyPr/>
        <a:lstStyle/>
        <a:p>
          <a:endParaRPr lang="ru-RU"/>
        </a:p>
      </dgm:t>
    </dgm:pt>
    <dgm:pt modelId="{9F1121D7-7E05-41E1-A5EC-22DE7BCA452D}" type="sibTrans" cxnId="{94341981-1A2A-44EC-9F77-A8CAA64BA3BF}">
      <dgm:prSet/>
      <dgm:spPr/>
      <dgm:t>
        <a:bodyPr/>
        <a:lstStyle/>
        <a:p>
          <a:endParaRPr lang="ru-RU"/>
        </a:p>
      </dgm:t>
    </dgm:pt>
    <dgm:pt modelId="{1DE468A2-B8D9-470C-AC5A-2DC35DBF774F}">
      <dgm:prSet phldrT="[Текст]">
        <dgm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dgm:style>
      </dgm:prSet>
      <dgm:spPr>
        <a:noFill/>
      </dgm:spPr>
      <dgm:t>
        <a:bodyPr/>
        <a:lstStyle/>
        <a:p>
          <a:r>
            <a:rPr lang="ru-RU" b="1" dirty="0" smtClean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</a:rPr>
            <a:t>Необычно</a:t>
          </a:r>
          <a:endParaRPr lang="ru-RU" b="1" dirty="0">
            <a:solidFill>
              <a:srgbClr val="00B05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ambria" panose="02040503050406030204" pitchFamily="18" charset="0"/>
          </a:endParaRPr>
        </a:p>
      </dgm:t>
    </dgm:pt>
    <dgm:pt modelId="{6765844E-D38A-4DE0-8CD3-899447414876}" type="parTrans" cxnId="{C505CFDB-B760-4680-A015-5BFB22C1E361}">
      <dgm:prSet/>
      <dgm:spPr/>
      <dgm:t>
        <a:bodyPr/>
        <a:lstStyle/>
        <a:p>
          <a:endParaRPr lang="ru-RU"/>
        </a:p>
      </dgm:t>
    </dgm:pt>
    <dgm:pt modelId="{F65E23EB-7984-4222-A2C3-1253EB48A858}" type="sibTrans" cxnId="{C505CFDB-B760-4680-A015-5BFB22C1E361}">
      <dgm:prSet/>
      <dgm:spPr/>
      <dgm:t>
        <a:bodyPr/>
        <a:lstStyle/>
        <a:p>
          <a:endParaRPr lang="ru-RU"/>
        </a:p>
      </dgm:t>
    </dgm:pt>
    <dgm:pt modelId="{CA7E4B65-DED0-4C59-B13F-AC8B0F5C1687}">
      <dgm:prSet phldrT="[Текст]">
        <dgm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dgm:style>
      </dgm:prSet>
      <dgm:spPr>
        <a:solidFill>
          <a:schemeClr val="bg1"/>
        </a:solidFill>
      </dgm:spPr>
      <dgm:t>
        <a:bodyPr/>
        <a:lstStyle/>
        <a:p>
          <a:r>
            <a:rPr lang="ru-RU" b="1" dirty="0" smtClean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</a:rPr>
            <a:t>Удивительно</a:t>
          </a:r>
          <a:endParaRPr lang="ru-RU" b="1" dirty="0">
            <a:solidFill>
              <a:srgbClr val="00B05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ambria" panose="02040503050406030204" pitchFamily="18" charset="0"/>
          </a:endParaRPr>
        </a:p>
      </dgm:t>
    </dgm:pt>
    <dgm:pt modelId="{06AB3A58-1565-46C6-A887-CE317F61DEBC}" type="parTrans" cxnId="{E8435AAA-0F95-4E5F-B3DD-17EE8B7A927F}">
      <dgm:prSet/>
      <dgm:spPr/>
      <dgm:t>
        <a:bodyPr/>
        <a:lstStyle/>
        <a:p>
          <a:endParaRPr lang="ru-RU"/>
        </a:p>
      </dgm:t>
    </dgm:pt>
    <dgm:pt modelId="{58D496AA-A14D-4C4D-BE05-988AA0368C6E}" type="sibTrans" cxnId="{E8435AAA-0F95-4E5F-B3DD-17EE8B7A927F}">
      <dgm:prSet/>
      <dgm:spPr/>
      <dgm:t>
        <a:bodyPr/>
        <a:lstStyle/>
        <a:p>
          <a:endParaRPr lang="ru-RU"/>
        </a:p>
      </dgm:t>
    </dgm:pt>
    <dgm:pt modelId="{C25234E6-2A45-4A05-A5A5-BE90EAB93D67}" type="pres">
      <dgm:prSet presAssocID="{39B86016-A5C1-478E-B4BA-1304EEE2B8C5}" presName="mainComposite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285E535D-39F6-4E1E-9D3D-173DE13C73F4}" type="pres">
      <dgm:prSet presAssocID="{39B86016-A5C1-478E-B4BA-1304EEE2B8C5}" presName="hierFlow" presStyleCnt="0"/>
      <dgm:spPr/>
    </dgm:pt>
    <dgm:pt modelId="{63E4972B-2A25-4732-8F75-0DF682E301A9}" type="pres">
      <dgm:prSet presAssocID="{39B86016-A5C1-478E-B4BA-1304EEE2B8C5}" presName="hierChild1" presStyleCnt="0">
        <dgm:presLayoutVars>
          <dgm:chPref val="1"/>
          <dgm:animOne val="branch"/>
          <dgm:animLvl val="lvl"/>
        </dgm:presLayoutVars>
      </dgm:prSet>
      <dgm:spPr/>
    </dgm:pt>
    <dgm:pt modelId="{52E0BDF0-B3EE-483A-ABD3-FEB4E8EAE87C}" type="pres">
      <dgm:prSet presAssocID="{B62E846A-99B6-4310-B516-0EDE55A399DB}" presName="Name17" presStyleCnt="0"/>
      <dgm:spPr/>
    </dgm:pt>
    <dgm:pt modelId="{656283F6-F232-4D33-9EE9-03AC1F249C37}" type="pres">
      <dgm:prSet presAssocID="{B62E846A-99B6-4310-B516-0EDE55A399DB}" presName="level1Shape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73161DB4-0EF7-4F8F-A0E3-3377D15CC4C9}" type="pres">
      <dgm:prSet presAssocID="{B62E846A-99B6-4310-B516-0EDE55A399DB}" presName="hierChild2" presStyleCnt="0"/>
      <dgm:spPr/>
    </dgm:pt>
    <dgm:pt modelId="{60227AA8-EECB-4357-982C-633ACBACF513}" type="pres">
      <dgm:prSet presAssocID="{A02D7634-6875-4F88-AE38-181A8828E764}" presName="Name25" presStyleLbl="parChTrans1D2" presStyleIdx="0" presStyleCnt="4"/>
      <dgm:spPr/>
      <dgm:t>
        <a:bodyPr/>
        <a:lstStyle/>
        <a:p>
          <a:endParaRPr lang="ru-RU"/>
        </a:p>
      </dgm:t>
    </dgm:pt>
    <dgm:pt modelId="{1E2B1F5C-2B09-40BB-B236-B9A9D90868EE}" type="pres">
      <dgm:prSet presAssocID="{A02D7634-6875-4F88-AE38-181A8828E764}" presName="connTx" presStyleLbl="parChTrans1D2" presStyleIdx="0" presStyleCnt="4"/>
      <dgm:spPr/>
      <dgm:t>
        <a:bodyPr/>
        <a:lstStyle/>
        <a:p>
          <a:endParaRPr lang="ru-RU"/>
        </a:p>
      </dgm:t>
    </dgm:pt>
    <dgm:pt modelId="{9E7502EF-599B-4425-85F0-3B55DEA370F8}" type="pres">
      <dgm:prSet presAssocID="{7A6DFC90-3A43-47B8-857A-2960BEA74FF6}" presName="Name30" presStyleCnt="0"/>
      <dgm:spPr/>
    </dgm:pt>
    <dgm:pt modelId="{C5725BD1-B070-4227-8749-5B5347055E79}" type="pres">
      <dgm:prSet presAssocID="{7A6DFC90-3A43-47B8-857A-2960BEA74FF6}" presName="level2Shape" presStyleLbl="asst1" presStyleIdx="0" presStyleCnt="1" custLinFactNeighborX="660"/>
      <dgm:spPr/>
      <dgm:t>
        <a:bodyPr/>
        <a:lstStyle/>
        <a:p>
          <a:endParaRPr lang="ru-RU"/>
        </a:p>
      </dgm:t>
    </dgm:pt>
    <dgm:pt modelId="{7A47F1E3-8E02-4137-82B6-02F236E6F91E}" type="pres">
      <dgm:prSet presAssocID="{7A6DFC90-3A43-47B8-857A-2960BEA74FF6}" presName="hierChild3" presStyleCnt="0"/>
      <dgm:spPr/>
    </dgm:pt>
    <dgm:pt modelId="{E8783B92-8728-4718-9A66-3719AECC7E8D}" type="pres">
      <dgm:prSet presAssocID="{F4E4F194-CB20-458F-B709-0AD54C1FDF46}" presName="Name25" presStyleLbl="parChTrans1D2" presStyleIdx="1" presStyleCnt="4"/>
      <dgm:spPr/>
      <dgm:t>
        <a:bodyPr/>
        <a:lstStyle/>
        <a:p>
          <a:endParaRPr lang="ru-RU"/>
        </a:p>
      </dgm:t>
    </dgm:pt>
    <dgm:pt modelId="{FFCF6D8F-750C-4EAA-9BD7-5F1725CEF275}" type="pres">
      <dgm:prSet presAssocID="{F4E4F194-CB20-458F-B709-0AD54C1FDF46}" presName="connTx" presStyleLbl="parChTrans1D2" presStyleIdx="1" presStyleCnt="4"/>
      <dgm:spPr/>
      <dgm:t>
        <a:bodyPr/>
        <a:lstStyle/>
        <a:p>
          <a:endParaRPr lang="ru-RU"/>
        </a:p>
      </dgm:t>
    </dgm:pt>
    <dgm:pt modelId="{9A913339-97DA-4B06-B8C9-50D5D0F39615}" type="pres">
      <dgm:prSet presAssocID="{733F1C18-E291-4DD2-919A-802916667279}" presName="Name30" presStyleCnt="0"/>
      <dgm:spPr/>
    </dgm:pt>
    <dgm:pt modelId="{3362303D-2C81-45F3-B2F9-4001EEB95B12}" type="pres">
      <dgm:prSet presAssocID="{733F1C18-E291-4DD2-919A-802916667279}" presName="level2Shape" presStyleLbl="node2" presStyleIdx="0" presStyleCnt="3"/>
      <dgm:spPr/>
      <dgm:t>
        <a:bodyPr/>
        <a:lstStyle/>
        <a:p>
          <a:endParaRPr lang="ru-RU"/>
        </a:p>
      </dgm:t>
    </dgm:pt>
    <dgm:pt modelId="{81BDE781-BCFB-40C0-8C13-C7CE9DFDCC07}" type="pres">
      <dgm:prSet presAssocID="{733F1C18-E291-4DD2-919A-802916667279}" presName="hierChild3" presStyleCnt="0"/>
      <dgm:spPr/>
    </dgm:pt>
    <dgm:pt modelId="{0243A57A-2BC3-4B9A-ABF6-02F5DB6FBED7}" type="pres">
      <dgm:prSet presAssocID="{6765844E-D38A-4DE0-8CD3-899447414876}" presName="Name25" presStyleLbl="parChTrans1D2" presStyleIdx="2" presStyleCnt="4"/>
      <dgm:spPr/>
      <dgm:t>
        <a:bodyPr/>
        <a:lstStyle/>
        <a:p>
          <a:endParaRPr lang="ru-RU"/>
        </a:p>
      </dgm:t>
    </dgm:pt>
    <dgm:pt modelId="{122321CC-FF7E-4AAD-A0AA-6C212A09B41A}" type="pres">
      <dgm:prSet presAssocID="{6765844E-D38A-4DE0-8CD3-899447414876}" presName="connTx" presStyleLbl="parChTrans1D2" presStyleIdx="2" presStyleCnt="4"/>
      <dgm:spPr/>
      <dgm:t>
        <a:bodyPr/>
        <a:lstStyle/>
        <a:p>
          <a:endParaRPr lang="ru-RU"/>
        </a:p>
      </dgm:t>
    </dgm:pt>
    <dgm:pt modelId="{3FB4F03F-C6DE-49EC-BA3A-1D11ECFECA94}" type="pres">
      <dgm:prSet presAssocID="{1DE468A2-B8D9-470C-AC5A-2DC35DBF774F}" presName="Name30" presStyleCnt="0"/>
      <dgm:spPr/>
    </dgm:pt>
    <dgm:pt modelId="{9B41B0C2-6360-4548-851E-E037E11E56AD}" type="pres">
      <dgm:prSet presAssocID="{1DE468A2-B8D9-470C-AC5A-2DC35DBF774F}" presName="level2Shape" presStyleLbl="node2" presStyleIdx="1" presStyleCnt="3"/>
      <dgm:spPr/>
      <dgm:t>
        <a:bodyPr/>
        <a:lstStyle/>
        <a:p>
          <a:endParaRPr lang="ru-RU"/>
        </a:p>
      </dgm:t>
    </dgm:pt>
    <dgm:pt modelId="{DD52A6FF-580E-4203-8342-7D87D2F8E0E4}" type="pres">
      <dgm:prSet presAssocID="{1DE468A2-B8D9-470C-AC5A-2DC35DBF774F}" presName="hierChild3" presStyleCnt="0"/>
      <dgm:spPr/>
    </dgm:pt>
    <dgm:pt modelId="{AFACB19B-E1B0-48E6-9E1A-97B7CB59E2F3}" type="pres">
      <dgm:prSet presAssocID="{06AB3A58-1565-46C6-A887-CE317F61DEBC}" presName="Name25" presStyleLbl="parChTrans1D2" presStyleIdx="3" presStyleCnt="4"/>
      <dgm:spPr/>
      <dgm:t>
        <a:bodyPr/>
        <a:lstStyle/>
        <a:p>
          <a:endParaRPr lang="ru-RU"/>
        </a:p>
      </dgm:t>
    </dgm:pt>
    <dgm:pt modelId="{C947309D-2314-44C8-95AA-36A9399275A4}" type="pres">
      <dgm:prSet presAssocID="{06AB3A58-1565-46C6-A887-CE317F61DEBC}" presName="connTx" presStyleLbl="parChTrans1D2" presStyleIdx="3" presStyleCnt="4"/>
      <dgm:spPr/>
      <dgm:t>
        <a:bodyPr/>
        <a:lstStyle/>
        <a:p>
          <a:endParaRPr lang="ru-RU"/>
        </a:p>
      </dgm:t>
    </dgm:pt>
    <dgm:pt modelId="{B6ABE719-A129-4EE2-89DF-45948F860464}" type="pres">
      <dgm:prSet presAssocID="{CA7E4B65-DED0-4C59-B13F-AC8B0F5C1687}" presName="Name30" presStyleCnt="0"/>
      <dgm:spPr/>
    </dgm:pt>
    <dgm:pt modelId="{FD4B8562-1A47-47C3-BB24-66CC6EE85EC7}" type="pres">
      <dgm:prSet presAssocID="{CA7E4B65-DED0-4C59-B13F-AC8B0F5C1687}" presName="level2Shape" presStyleLbl="node2" presStyleIdx="2" presStyleCnt="3"/>
      <dgm:spPr/>
      <dgm:t>
        <a:bodyPr/>
        <a:lstStyle/>
        <a:p>
          <a:endParaRPr lang="ru-RU"/>
        </a:p>
      </dgm:t>
    </dgm:pt>
    <dgm:pt modelId="{AFE45E27-E852-4965-90C2-80C446DF2E1E}" type="pres">
      <dgm:prSet presAssocID="{CA7E4B65-DED0-4C59-B13F-AC8B0F5C1687}" presName="hierChild3" presStyleCnt="0"/>
      <dgm:spPr/>
    </dgm:pt>
    <dgm:pt modelId="{656CB14D-A125-4520-BF56-F13E11E8C8AD}" type="pres">
      <dgm:prSet presAssocID="{39B86016-A5C1-478E-B4BA-1304EEE2B8C5}" presName="bgShapesFlow" presStyleCnt="0"/>
      <dgm:spPr/>
    </dgm:pt>
  </dgm:ptLst>
  <dgm:cxnLst>
    <dgm:cxn modelId="{710E4FA4-66E5-4D37-B120-E8614704DC02}" type="presOf" srcId="{7A6DFC90-3A43-47B8-857A-2960BEA74FF6}" destId="{C5725BD1-B070-4227-8749-5B5347055E79}" srcOrd="0" destOrd="0" presId="urn:microsoft.com/office/officeart/2005/8/layout/hierarchy5"/>
    <dgm:cxn modelId="{94341981-1A2A-44EC-9F77-A8CAA64BA3BF}" srcId="{B62E846A-99B6-4310-B516-0EDE55A399DB}" destId="{733F1C18-E291-4DD2-919A-802916667279}" srcOrd="1" destOrd="0" parTransId="{F4E4F194-CB20-458F-B709-0AD54C1FDF46}" sibTransId="{9F1121D7-7E05-41E1-A5EC-22DE7BCA452D}"/>
    <dgm:cxn modelId="{0C4F01E8-6913-4478-B2D4-A80F25F5E506}" type="presOf" srcId="{6765844E-D38A-4DE0-8CD3-899447414876}" destId="{0243A57A-2BC3-4B9A-ABF6-02F5DB6FBED7}" srcOrd="0" destOrd="0" presId="urn:microsoft.com/office/officeart/2005/8/layout/hierarchy5"/>
    <dgm:cxn modelId="{7F716330-B6F5-4D03-BFE3-6448D92F02B5}" type="presOf" srcId="{06AB3A58-1565-46C6-A887-CE317F61DEBC}" destId="{C947309D-2314-44C8-95AA-36A9399275A4}" srcOrd="1" destOrd="0" presId="urn:microsoft.com/office/officeart/2005/8/layout/hierarchy5"/>
    <dgm:cxn modelId="{F76A1F14-2195-4A69-BA0C-E8ED3587C372}" type="presOf" srcId="{06AB3A58-1565-46C6-A887-CE317F61DEBC}" destId="{AFACB19B-E1B0-48E6-9E1A-97B7CB59E2F3}" srcOrd="0" destOrd="0" presId="urn:microsoft.com/office/officeart/2005/8/layout/hierarchy5"/>
    <dgm:cxn modelId="{7FBC03A7-CE01-4FC9-B051-723D9C34F5F1}" type="presOf" srcId="{A02D7634-6875-4F88-AE38-181A8828E764}" destId="{1E2B1F5C-2B09-40BB-B236-B9A9D90868EE}" srcOrd="1" destOrd="0" presId="urn:microsoft.com/office/officeart/2005/8/layout/hierarchy5"/>
    <dgm:cxn modelId="{8C57F275-DBA1-41F1-9FCE-858D532EF582}" type="presOf" srcId="{A02D7634-6875-4F88-AE38-181A8828E764}" destId="{60227AA8-EECB-4357-982C-633ACBACF513}" srcOrd="0" destOrd="0" presId="urn:microsoft.com/office/officeart/2005/8/layout/hierarchy5"/>
    <dgm:cxn modelId="{C505CFDB-B760-4680-A015-5BFB22C1E361}" srcId="{B62E846A-99B6-4310-B516-0EDE55A399DB}" destId="{1DE468A2-B8D9-470C-AC5A-2DC35DBF774F}" srcOrd="2" destOrd="0" parTransId="{6765844E-D38A-4DE0-8CD3-899447414876}" sibTransId="{F65E23EB-7984-4222-A2C3-1253EB48A858}"/>
    <dgm:cxn modelId="{E4B955F6-1657-40BF-A492-17ABC9662940}" srcId="{39B86016-A5C1-478E-B4BA-1304EEE2B8C5}" destId="{B62E846A-99B6-4310-B516-0EDE55A399DB}" srcOrd="0" destOrd="0" parTransId="{7346D807-2E6F-4FD7-A478-CB6CF8808D2A}" sibTransId="{A731A40F-84C7-4B4C-85C0-1739636C8864}"/>
    <dgm:cxn modelId="{2D4D0E73-B4FE-470D-A06F-5C4BB1077447}" type="presOf" srcId="{1DE468A2-B8D9-470C-AC5A-2DC35DBF774F}" destId="{9B41B0C2-6360-4548-851E-E037E11E56AD}" srcOrd="0" destOrd="0" presId="urn:microsoft.com/office/officeart/2005/8/layout/hierarchy5"/>
    <dgm:cxn modelId="{2BE1BBFE-AFDF-49DC-9A74-67DF4E8328B2}" type="presOf" srcId="{B62E846A-99B6-4310-B516-0EDE55A399DB}" destId="{656283F6-F232-4D33-9EE9-03AC1F249C37}" srcOrd="0" destOrd="0" presId="urn:microsoft.com/office/officeart/2005/8/layout/hierarchy5"/>
    <dgm:cxn modelId="{BBE91696-6DB0-4D39-B3B6-F0ABBBB56FC4}" type="presOf" srcId="{39B86016-A5C1-478E-B4BA-1304EEE2B8C5}" destId="{C25234E6-2A45-4A05-A5A5-BE90EAB93D67}" srcOrd="0" destOrd="0" presId="urn:microsoft.com/office/officeart/2005/8/layout/hierarchy5"/>
    <dgm:cxn modelId="{E8435AAA-0F95-4E5F-B3DD-17EE8B7A927F}" srcId="{B62E846A-99B6-4310-B516-0EDE55A399DB}" destId="{CA7E4B65-DED0-4C59-B13F-AC8B0F5C1687}" srcOrd="3" destOrd="0" parTransId="{06AB3A58-1565-46C6-A887-CE317F61DEBC}" sibTransId="{58D496AA-A14D-4C4D-BE05-988AA0368C6E}"/>
    <dgm:cxn modelId="{F7DB25A0-4DB9-44CF-8557-03E13B48DEE7}" type="presOf" srcId="{F4E4F194-CB20-458F-B709-0AD54C1FDF46}" destId="{E8783B92-8728-4718-9A66-3719AECC7E8D}" srcOrd="0" destOrd="0" presId="urn:microsoft.com/office/officeart/2005/8/layout/hierarchy5"/>
    <dgm:cxn modelId="{54E31C8C-7607-4122-B487-00E0892B33CD}" type="presOf" srcId="{CA7E4B65-DED0-4C59-B13F-AC8B0F5C1687}" destId="{FD4B8562-1A47-47C3-BB24-66CC6EE85EC7}" srcOrd="0" destOrd="0" presId="urn:microsoft.com/office/officeart/2005/8/layout/hierarchy5"/>
    <dgm:cxn modelId="{7DFDCE23-0BC0-4850-9342-3194B4481352}" srcId="{B62E846A-99B6-4310-B516-0EDE55A399DB}" destId="{7A6DFC90-3A43-47B8-857A-2960BEA74FF6}" srcOrd="0" destOrd="0" parTransId="{A02D7634-6875-4F88-AE38-181A8828E764}" sibTransId="{BE97EEF5-62EF-42A5-A828-CC2A30F869C8}"/>
    <dgm:cxn modelId="{A43CD7A8-160A-407D-A919-66FBCD811C95}" type="presOf" srcId="{6765844E-D38A-4DE0-8CD3-899447414876}" destId="{122321CC-FF7E-4AAD-A0AA-6C212A09B41A}" srcOrd="1" destOrd="0" presId="urn:microsoft.com/office/officeart/2005/8/layout/hierarchy5"/>
    <dgm:cxn modelId="{B873F55A-86B5-4AC4-B777-9B2241B5F446}" type="presOf" srcId="{733F1C18-E291-4DD2-919A-802916667279}" destId="{3362303D-2C81-45F3-B2F9-4001EEB95B12}" srcOrd="0" destOrd="0" presId="urn:microsoft.com/office/officeart/2005/8/layout/hierarchy5"/>
    <dgm:cxn modelId="{07066AB7-7232-4628-BEE5-22EEFB3A8001}" type="presOf" srcId="{F4E4F194-CB20-458F-B709-0AD54C1FDF46}" destId="{FFCF6D8F-750C-4EAA-9BD7-5F1725CEF275}" srcOrd="1" destOrd="0" presId="urn:microsoft.com/office/officeart/2005/8/layout/hierarchy5"/>
    <dgm:cxn modelId="{9BBB8F64-A8BC-41FA-9230-C09FC6505C8F}" type="presParOf" srcId="{C25234E6-2A45-4A05-A5A5-BE90EAB93D67}" destId="{285E535D-39F6-4E1E-9D3D-173DE13C73F4}" srcOrd="0" destOrd="0" presId="urn:microsoft.com/office/officeart/2005/8/layout/hierarchy5"/>
    <dgm:cxn modelId="{5AC5E232-BB7A-4228-98E3-385150797F5F}" type="presParOf" srcId="{285E535D-39F6-4E1E-9D3D-173DE13C73F4}" destId="{63E4972B-2A25-4732-8F75-0DF682E301A9}" srcOrd="0" destOrd="0" presId="urn:microsoft.com/office/officeart/2005/8/layout/hierarchy5"/>
    <dgm:cxn modelId="{6BEB589D-1A0C-4814-B760-3296F273A83B}" type="presParOf" srcId="{63E4972B-2A25-4732-8F75-0DF682E301A9}" destId="{52E0BDF0-B3EE-483A-ABD3-FEB4E8EAE87C}" srcOrd="0" destOrd="0" presId="urn:microsoft.com/office/officeart/2005/8/layout/hierarchy5"/>
    <dgm:cxn modelId="{2494CF32-2170-4BA3-9467-F50347DB8076}" type="presParOf" srcId="{52E0BDF0-B3EE-483A-ABD3-FEB4E8EAE87C}" destId="{656283F6-F232-4D33-9EE9-03AC1F249C37}" srcOrd="0" destOrd="0" presId="urn:microsoft.com/office/officeart/2005/8/layout/hierarchy5"/>
    <dgm:cxn modelId="{6FB3F02B-8B7E-4EC9-82F6-B0761BF810BA}" type="presParOf" srcId="{52E0BDF0-B3EE-483A-ABD3-FEB4E8EAE87C}" destId="{73161DB4-0EF7-4F8F-A0E3-3377D15CC4C9}" srcOrd="1" destOrd="0" presId="urn:microsoft.com/office/officeart/2005/8/layout/hierarchy5"/>
    <dgm:cxn modelId="{2C0E1886-661D-442B-9E12-27D7688E1BF7}" type="presParOf" srcId="{73161DB4-0EF7-4F8F-A0E3-3377D15CC4C9}" destId="{60227AA8-EECB-4357-982C-633ACBACF513}" srcOrd="0" destOrd="0" presId="urn:microsoft.com/office/officeart/2005/8/layout/hierarchy5"/>
    <dgm:cxn modelId="{8AE4077D-BBFC-4317-BC95-63D57AED9DC9}" type="presParOf" srcId="{60227AA8-EECB-4357-982C-633ACBACF513}" destId="{1E2B1F5C-2B09-40BB-B236-B9A9D90868EE}" srcOrd="0" destOrd="0" presId="urn:microsoft.com/office/officeart/2005/8/layout/hierarchy5"/>
    <dgm:cxn modelId="{B2A65B0F-9DF3-4AC8-A737-54D604381554}" type="presParOf" srcId="{73161DB4-0EF7-4F8F-A0E3-3377D15CC4C9}" destId="{9E7502EF-599B-4425-85F0-3B55DEA370F8}" srcOrd="1" destOrd="0" presId="urn:microsoft.com/office/officeart/2005/8/layout/hierarchy5"/>
    <dgm:cxn modelId="{C37F862A-D34F-4C0D-BF88-49AA88274C0D}" type="presParOf" srcId="{9E7502EF-599B-4425-85F0-3B55DEA370F8}" destId="{C5725BD1-B070-4227-8749-5B5347055E79}" srcOrd="0" destOrd="0" presId="urn:microsoft.com/office/officeart/2005/8/layout/hierarchy5"/>
    <dgm:cxn modelId="{C04F448E-BAB5-4644-8DD8-BD6AD17CAAE3}" type="presParOf" srcId="{9E7502EF-599B-4425-85F0-3B55DEA370F8}" destId="{7A47F1E3-8E02-4137-82B6-02F236E6F91E}" srcOrd="1" destOrd="0" presId="urn:microsoft.com/office/officeart/2005/8/layout/hierarchy5"/>
    <dgm:cxn modelId="{6B21BFA8-4B5F-41CF-8A3B-A16F5679E08B}" type="presParOf" srcId="{73161DB4-0EF7-4F8F-A0E3-3377D15CC4C9}" destId="{E8783B92-8728-4718-9A66-3719AECC7E8D}" srcOrd="2" destOrd="0" presId="urn:microsoft.com/office/officeart/2005/8/layout/hierarchy5"/>
    <dgm:cxn modelId="{D418FBDA-986F-4948-B0CB-D605315882AF}" type="presParOf" srcId="{E8783B92-8728-4718-9A66-3719AECC7E8D}" destId="{FFCF6D8F-750C-4EAA-9BD7-5F1725CEF275}" srcOrd="0" destOrd="0" presId="urn:microsoft.com/office/officeart/2005/8/layout/hierarchy5"/>
    <dgm:cxn modelId="{50A05E01-26E5-4A08-9F7F-EF35DC7E2215}" type="presParOf" srcId="{73161DB4-0EF7-4F8F-A0E3-3377D15CC4C9}" destId="{9A913339-97DA-4B06-B8C9-50D5D0F39615}" srcOrd="3" destOrd="0" presId="urn:microsoft.com/office/officeart/2005/8/layout/hierarchy5"/>
    <dgm:cxn modelId="{DBCC668A-9269-4185-A2C0-DD9D3869737B}" type="presParOf" srcId="{9A913339-97DA-4B06-B8C9-50D5D0F39615}" destId="{3362303D-2C81-45F3-B2F9-4001EEB95B12}" srcOrd="0" destOrd="0" presId="urn:microsoft.com/office/officeart/2005/8/layout/hierarchy5"/>
    <dgm:cxn modelId="{D42417E8-4431-4A81-BDBE-03CFBF113E94}" type="presParOf" srcId="{9A913339-97DA-4B06-B8C9-50D5D0F39615}" destId="{81BDE781-BCFB-40C0-8C13-C7CE9DFDCC07}" srcOrd="1" destOrd="0" presId="urn:microsoft.com/office/officeart/2005/8/layout/hierarchy5"/>
    <dgm:cxn modelId="{1581962E-D0EC-40E4-ADF4-416712D8222D}" type="presParOf" srcId="{73161DB4-0EF7-4F8F-A0E3-3377D15CC4C9}" destId="{0243A57A-2BC3-4B9A-ABF6-02F5DB6FBED7}" srcOrd="4" destOrd="0" presId="urn:microsoft.com/office/officeart/2005/8/layout/hierarchy5"/>
    <dgm:cxn modelId="{2F5C5A80-3D43-4374-8820-534EEE99B496}" type="presParOf" srcId="{0243A57A-2BC3-4B9A-ABF6-02F5DB6FBED7}" destId="{122321CC-FF7E-4AAD-A0AA-6C212A09B41A}" srcOrd="0" destOrd="0" presId="urn:microsoft.com/office/officeart/2005/8/layout/hierarchy5"/>
    <dgm:cxn modelId="{D92AF2FE-7F56-4522-80AD-489B37F7B080}" type="presParOf" srcId="{73161DB4-0EF7-4F8F-A0E3-3377D15CC4C9}" destId="{3FB4F03F-C6DE-49EC-BA3A-1D11ECFECA94}" srcOrd="5" destOrd="0" presId="urn:microsoft.com/office/officeart/2005/8/layout/hierarchy5"/>
    <dgm:cxn modelId="{07B866E9-B30E-4483-B42A-124F34349B59}" type="presParOf" srcId="{3FB4F03F-C6DE-49EC-BA3A-1D11ECFECA94}" destId="{9B41B0C2-6360-4548-851E-E037E11E56AD}" srcOrd="0" destOrd="0" presId="urn:microsoft.com/office/officeart/2005/8/layout/hierarchy5"/>
    <dgm:cxn modelId="{F72824C7-00DC-43AD-A630-C8B7C5ECE995}" type="presParOf" srcId="{3FB4F03F-C6DE-49EC-BA3A-1D11ECFECA94}" destId="{DD52A6FF-580E-4203-8342-7D87D2F8E0E4}" srcOrd="1" destOrd="0" presId="urn:microsoft.com/office/officeart/2005/8/layout/hierarchy5"/>
    <dgm:cxn modelId="{1E389391-F94B-415E-8B20-3B4F99D02E34}" type="presParOf" srcId="{73161DB4-0EF7-4F8F-A0E3-3377D15CC4C9}" destId="{AFACB19B-E1B0-48E6-9E1A-97B7CB59E2F3}" srcOrd="6" destOrd="0" presId="urn:microsoft.com/office/officeart/2005/8/layout/hierarchy5"/>
    <dgm:cxn modelId="{7C5A2987-FBF1-4E01-A5D4-6AF761AEECAD}" type="presParOf" srcId="{AFACB19B-E1B0-48E6-9E1A-97B7CB59E2F3}" destId="{C947309D-2314-44C8-95AA-36A9399275A4}" srcOrd="0" destOrd="0" presId="urn:microsoft.com/office/officeart/2005/8/layout/hierarchy5"/>
    <dgm:cxn modelId="{F451376E-21EA-47CB-9B9E-071A7FE18781}" type="presParOf" srcId="{73161DB4-0EF7-4F8F-A0E3-3377D15CC4C9}" destId="{B6ABE719-A129-4EE2-89DF-45948F860464}" srcOrd="7" destOrd="0" presId="urn:microsoft.com/office/officeart/2005/8/layout/hierarchy5"/>
    <dgm:cxn modelId="{FD0D6C11-6437-42B0-92FB-C79133F92271}" type="presParOf" srcId="{B6ABE719-A129-4EE2-89DF-45948F860464}" destId="{FD4B8562-1A47-47C3-BB24-66CC6EE85EC7}" srcOrd="0" destOrd="0" presId="urn:microsoft.com/office/officeart/2005/8/layout/hierarchy5"/>
    <dgm:cxn modelId="{9F0205C2-84E9-4146-BFEF-0E45FEE71B32}" type="presParOf" srcId="{B6ABE719-A129-4EE2-89DF-45948F860464}" destId="{AFE45E27-E852-4965-90C2-80C446DF2E1E}" srcOrd="1" destOrd="0" presId="urn:microsoft.com/office/officeart/2005/8/layout/hierarchy5"/>
    <dgm:cxn modelId="{86ADDD3A-EE94-407C-8BF1-C3E61E7EC955}" type="presParOf" srcId="{C25234E6-2A45-4A05-A5A5-BE90EAB93D67}" destId="{656CB14D-A125-4520-BF56-F13E11E8C8AD}" srcOrd="1" destOrd="0" presId="urn:microsoft.com/office/officeart/2005/8/layout/hierarchy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4475D36-5D34-4E23-96F0-4646262F0CA9}" type="doc">
      <dgm:prSet loTypeId="urn:microsoft.com/office/officeart/2005/8/layout/hierarchy4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09D52705-94B9-44A9-82DE-9EDD7C976B19}">
      <dgm:prSet phldrT="[Текст]"/>
      <dgm:spPr>
        <a:noFill/>
        <a:ln>
          <a:solidFill>
            <a:schemeClr val="tx1"/>
          </a:solidFill>
        </a:ln>
      </dgm:spPr>
      <dgm:t>
        <a:bodyPr/>
        <a:lstStyle/>
        <a:p>
          <a:r>
            <a:rPr lang="ru-RU" b="1" dirty="0" smtClean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</a:rPr>
            <a:t>Технология «</a:t>
          </a:r>
          <a:r>
            <a:rPr lang="ru-RU" b="1" dirty="0" err="1" smtClean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</a:rPr>
            <a:t>скрайб</a:t>
          </a:r>
          <a:r>
            <a:rPr lang="ru-RU" b="1" dirty="0" smtClean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</a:rPr>
            <a:t>»</a:t>
          </a:r>
          <a:r>
            <a:rPr lang="en-US" b="1" dirty="0" smtClean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</a:rPr>
            <a:t> </a:t>
          </a:r>
          <a:r>
            <a:rPr lang="ru-RU" b="1" dirty="0" smtClean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</a:rPr>
            <a:t>применима:</a:t>
          </a:r>
          <a:endParaRPr lang="ru-RU" b="1" dirty="0">
            <a:solidFill>
              <a:srgbClr val="00B05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ambria" panose="02040503050406030204" pitchFamily="18" charset="0"/>
          </a:endParaRPr>
        </a:p>
      </dgm:t>
    </dgm:pt>
    <dgm:pt modelId="{433A5389-5F56-4954-9639-92727E3A921C}" type="parTrans" cxnId="{194FC83F-CB48-4055-A670-92E95D9F6A07}">
      <dgm:prSet/>
      <dgm:spPr/>
      <dgm:t>
        <a:bodyPr/>
        <a:lstStyle/>
        <a:p>
          <a:endParaRPr lang="ru-RU"/>
        </a:p>
      </dgm:t>
    </dgm:pt>
    <dgm:pt modelId="{18435A3C-1D5D-4F9D-AC04-154BE276085F}" type="sibTrans" cxnId="{194FC83F-CB48-4055-A670-92E95D9F6A07}">
      <dgm:prSet/>
      <dgm:spPr/>
      <dgm:t>
        <a:bodyPr/>
        <a:lstStyle/>
        <a:p>
          <a:endParaRPr lang="ru-RU"/>
        </a:p>
      </dgm:t>
    </dgm:pt>
    <dgm:pt modelId="{203F4B93-2A5B-43E7-B58E-85EA64B115A8}">
      <dgm:prSet phldrT="[Текст]"/>
      <dgm:spPr>
        <a:noFill/>
        <a:ln>
          <a:solidFill>
            <a:schemeClr val="tx1"/>
          </a:solidFill>
        </a:ln>
      </dgm:spPr>
      <dgm:t>
        <a:bodyPr/>
        <a:lstStyle/>
        <a:p>
          <a:r>
            <a:rPr lang="ru-RU" b="1" dirty="0" smtClean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</a:rPr>
            <a:t>Актуализация</a:t>
          </a:r>
        </a:p>
        <a:p>
          <a:r>
            <a:rPr lang="ru-RU" b="1" dirty="0" smtClean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</a:rPr>
            <a:t>«Мозговой штурм»</a:t>
          </a:r>
        </a:p>
        <a:p>
          <a:r>
            <a:rPr lang="ru-RU" b="1" dirty="0" smtClean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</a:rPr>
            <a:t>(мотивация на деятельность)</a:t>
          </a:r>
          <a:endParaRPr lang="ru-RU" b="1" dirty="0">
            <a:solidFill>
              <a:srgbClr val="00B05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ambria" panose="02040503050406030204" pitchFamily="18" charset="0"/>
          </a:endParaRPr>
        </a:p>
      </dgm:t>
    </dgm:pt>
    <dgm:pt modelId="{E02CC5EF-44BE-49E7-BF0B-0C4E5F6AE3F8}" type="parTrans" cxnId="{EFECFE9E-01EA-430A-9DD4-5550090AC07D}">
      <dgm:prSet/>
      <dgm:spPr/>
      <dgm:t>
        <a:bodyPr/>
        <a:lstStyle/>
        <a:p>
          <a:endParaRPr lang="ru-RU"/>
        </a:p>
      </dgm:t>
    </dgm:pt>
    <dgm:pt modelId="{F5D7D327-8618-4445-80E3-5CEE231F6F1A}" type="sibTrans" cxnId="{EFECFE9E-01EA-430A-9DD4-5550090AC07D}">
      <dgm:prSet/>
      <dgm:spPr/>
      <dgm:t>
        <a:bodyPr/>
        <a:lstStyle/>
        <a:p>
          <a:endParaRPr lang="ru-RU"/>
        </a:p>
      </dgm:t>
    </dgm:pt>
    <dgm:pt modelId="{3B24C7F3-2A5C-484F-B127-5A4ACC38A77E}">
      <dgm:prSet phldrT="[Текст]"/>
      <dgm:spPr>
        <a:noFill/>
        <a:ln>
          <a:solidFill>
            <a:schemeClr val="tx1"/>
          </a:solidFill>
        </a:ln>
      </dgm:spPr>
      <dgm:t>
        <a:bodyPr/>
        <a:lstStyle/>
        <a:p>
          <a:r>
            <a:rPr lang="ru-RU" b="1" dirty="0" smtClean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</a:rPr>
            <a:t>Закрепление дома</a:t>
          </a:r>
        </a:p>
        <a:p>
          <a:r>
            <a:rPr lang="ru-RU" b="1" dirty="0" smtClean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</a:rPr>
            <a:t>«Интегрирование»</a:t>
          </a:r>
        </a:p>
        <a:p>
          <a:r>
            <a:rPr lang="ru-RU" b="1" dirty="0" smtClean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</a:rPr>
            <a:t>(я лучший)        </a:t>
          </a:r>
          <a:r>
            <a:rPr lang="ru-RU" dirty="0" smtClean="0">
              <a:latin typeface="Cambria" panose="02040503050406030204" pitchFamily="18" charset="0"/>
            </a:rPr>
            <a:t>                                                 </a:t>
          </a:r>
          <a:endParaRPr lang="ru-RU" dirty="0">
            <a:latin typeface="Cambria" panose="02040503050406030204" pitchFamily="18" charset="0"/>
          </a:endParaRPr>
        </a:p>
      </dgm:t>
    </dgm:pt>
    <dgm:pt modelId="{38EEBC87-3567-4200-8DAA-263952DD7FC4}" type="parTrans" cxnId="{6FE8485E-75FC-487C-8CD4-3FE7CC70D545}">
      <dgm:prSet/>
      <dgm:spPr/>
      <dgm:t>
        <a:bodyPr/>
        <a:lstStyle/>
        <a:p>
          <a:endParaRPr lang="ru-RU"/>
        </a:p>
      </dgm:t>
    </dgm:pt>
    <dgm:pt modelId="{5A90271A-FFAF-47EA-8C5D-178029FBDB6E}" type="sibTrans" cxnId="{6FE8485E-75FC-487C-8CD4-3FE7CC70D545}">
      <dgm:prSet/>
      <dgm:spPr/>
      <dgm:t>
        <a:bodyPr/>
        <a:lstStyle/>
        <a:p>
          <a:endParaRPr lang="ru-RU"/>
        </a:p>
      </dgm:t>
    </dgm:pt>
    <dgm:pt modelId="{3A87B93C-1622-45C5-95D1-9BD93F898A4F}">
      <dgm:prSet phldrT="[Текст]"/>
      <dgm:spPr>
        <a:noFill/>
        <a:ln>
          <a:solidFill>
            <a:schemeClr val="tx1"/>
          </a:solidFill>
        </a:ln>
      </dgm:spPr>
      <dgm:t>
        <a:bodyPr/>
        <a:lstStyle/>
        <a:p>
          <a:r>
            <a:rPr lang="ru-RU" b="1" dirty="0" smtClean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</a:rPr>
            <a:t>Рефлексия </a:t>
          </a:r>
        </a:p>
        <a:p>
          <a:r>
            <a:rPr lang="ru-RU" b="1" dirty="0" smtClean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</a:rPr>
            <a:t>«Синквейн»</a:t>
          </a:r>
        </a:p>
        <a:p>
          <a:r>
            <a:rPr lang="ru-RU" b="1" dirty="0" smtClean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</a:rPr>
            <a:t>(присвоение новых знаний)</a:t>
          </a:r>
          <a:endParaRPr lang="ru-RU" b="1" dirty="0">
            <a:solidFill>
              <a:srgbClr val="00B05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ambria" panose="02040503050406030204" pitchFamily="18" charset="0"/>
          </a:endParaRPr>
        </a:p>
      </dgm:t>
    </dgm:pt>
    <dgm:pt modelId="{CF689784-2799-4ADA-9C72-AE465A9C7114}" type="parTrans" cxnId="{57FC9971-88F7-4A0E-A1A0-C7FB825032C7}">
      <dgm:prSet/>
      <dgm:spPr/>
      <dgm:t>
        <a:bodyPr/>
        <a:lstStyle/>
        <a:p>
          <a:endParaRPr lang="ru-RU"/>
        </a:p>
      </dgm:t>
    </dgm:pt>
    <dgm:pt modelId="{EA4C81F2-55F2-4FEA-8B5F-6FB4A174521C}" type="sibTrans" cxnId="{57FC9971-88F7-4A0E-A1A0-C7FB825032C7}">
      <dgm:prSet/>
      <dgm:spPr/>
      <dgm:t>
        <a:bodyPr/>
        <a:lstStyle/>
        <a:p>
          <a:endParaRPr lang="ru-RU"/>
        </a:p>
      </dgm:t>
    </dgm:pt>
    <dgm:pt modelId="{A0185938-DF21-4944-BE15-25F557DC3F06}">
      <dgm:prSet phldrT="[Текст]"/>
      <dgm:spPr>
        <a:noFill/>
        <a:ln>
          <a:solidFill>
            <a:schemeClr val="tx1"/>
          </a:solidFill>
        </a:ln>
      </dgm:spPr>
      <dgm:t>
        <a:bodyPr/>
        <a:lstStyle/>
        <a:p>
          <a:r>
            <a:rPr lang="ru-RU" b="1" dirty="0" smtClean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</a:rPr>
            <a:t>Закрепление и обобщение</a:t>
          </a:r>
        </a:p>
        <a:p>
          <a:r>
            <a:rPr lang="ru-RU" b="1" dirty="0" smtClean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</a:rPr>
            <a:t>«Проект»</a:t>
          </a:r>
        </a:p>
        <a:p>
          <a:r>
            <a:rPr lang="ru-RU" b="1" dirty="0" smtClean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</a:rPr>
            <a:t>(обмен мнениями и знаниями</a:t>
          </a:r>
          <a:r>
            <a:rPr lang="ru-RU" b="1" dirty="0" smtClean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)</a:t>
          </a:r>
          <a:endParaRPr lang="ru-RU" b="1" dirty="0">
            <a:solidFill>
              <a:srgbClr val="00B05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945EB764-3802-494C-8099-2C26E6CA579F}" type="parTrans" cxnId="{339F4D77-5F76-46B2-9B15-0A95A91124CD}">
      <dgm:prSet/>
      <dgm:spPr/>
      <dgm:t>
        <a:bodyPr/>
        <a:lstStyle/>
        <a:p>
          <a:endParaRPr lang="ru-RU"/>
        </a:p>
      </dgm:t>
    </dgm:pt>
    <dgm:pt modelId="{A011BBA5-6E83-46E2-97A3-B5976FC29C83}" type="sibTrans" cxnId="{339F4D77-5F76-46B2-9B15-0A95A91124CD}">
      <dgm:prSet/>
      <dgm:spPr/>
      <dgm:t>
        <a:bodyPr/>
        <a:lstStyle/>
        <a:p>
          <a:endParaRPr lang="ru-RU"/>
        </a:p>
      </dgm:t>
    </dgm:pt>
    <dgm:pt modelId="{306BB1C4-1CB2-4FC2-B696-E16ABB46AB10}" type="pres">
      <dgm:prSet presAssocID="{24475D36-5D34-4E23-96F0-4646262F0CA9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29F62D58-7C06-477D-8D84-DD4486ECD35A}" type="pres">
      <dgm:prSet presAssocID="{09D52705-94B9-44A9-82DE-9EDD7C976B19}" presName="vertOne" presStyleCnt="0"/>
      <dgm:spPr/>
    </dgm:pt>
    <dgm:pt modelId="{4BCA5D15-0434-48FF-AC2D-9F27C62EA72F}" type="pres">
      <dgm:prSet presAssocID="{09D52705-94B9-44A9-82DE-9EDD7C976B19}" presName="txOne" presStyleLbl="node0" presStyleIdx="0" presStyleCnt="1" custScaleX="73664" custScaleY="49034" custLinFactNeighborX="1955" custLinFactNeighborY="37039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F555A9FA-846D-42CE-B4F5-358EF2CC58D1}" type="pres">
      <dgm:prSet presAssocID="{09D52705-94B9-44A9-82DE-9EDD7C976B19}" presName="parTransOne" presStyleCnt="0"/>
      <dgm:spPr/>
    </dgm:pt>
    <dgm:pt modelId="{48D51D6C-B205-472A-8310-1580586F8CD7}" type="pres">
      <dgm:prSet presAssocID="{09D52705-94B9-44A9-82DE-9EDD7C976B19}" presName="horzOne" presStyleCnt="0"/>
      <dgm:spPr/>
    </dgm:pt>
    <dgm:pt modelId="{B4410FD6-549D-4907-A3FE-859F50222122}" type="pres">
      <dgm:prSet presAssocID="{203F4B93-2A5B-43E7-B58E-85EA64B115A8}" presName="vertTwo" presStyleCnt="0"/>
      <dgm:spPr/>
    </dgm:pt>
    <dgm:pt modelId="{AC45FAA1-ED1D-4A70-B198-9530E8C3C773}" type="pres">
      <dgm:prSet presAssocID="{203F4B93-2A5B-43E7-B58E-85EA64B115A8}" presName="txTwo" presStyleLbl="node2" presStyleIdx="0" presStyleCnt="2" custScaleX="57495" custScaleY="43409" custLinFactNeighborX="-7948" custLinFactNeighborY="-23309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C0B14404-7B4A-429F-A9E4-E56D6037B274}" type="pres">
      <dgm:prSet presAssocID="{203F4B93-2A5B-43E7-B58E-85EA64B115A8}" presName="parTransTwo" presStyleCnt="0"/>
      <dgm:spPr/>
    </dgm:pt>
    <dgm:pt modelId="{E7ACBC9C-2F32-40DD-BDF5-00354B675794}" type="pres">
      <dgm:prSet presAssocID="{203F4B93-2A5B-43E7-B58E-85EA64B115A8}" presName="horzTwo" presStyleCnt="0"/>
      <dgm:spPr/>
    </dgm:pt>
    <dgm:pt modelId="{F0C004A7-1EF4-436C-AC05-1CA0DFEDCECE}" type="pres">
      <dgm:prSet presAssocID="{3B24C7F3-2A5C-484F-B127-5A4ACC38A77E}" presName="vertThree" presStyleCnt="0"/>
      <dgm:spPr/>
    </dgm:pt>
    <dgm:pt modelId="{5F786BF5-8689-43FA-B49D-3AF6645A31B1}" type="pres">
      <dgm:prSet presAssocID="{3B24C7F3-2A5C-484F-B127-5A4ACC38A77E}" presName="txThree" presStyleLbl="node3" presStyleIdx="0" presStyleCnt="2" custScaleX="51966" custScaleY="40925" custLinFactNeighborX="31056" custLinFactNeighborY="-9266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936BCA40-5D4A-4B7C-B7DA-820C2787ADD9}" type="pres">
      <dgm:prSet presAssocID="{3B24C7F3-2A5C-484F-B127-5A4ACC38A77E}" presName="horzThree" presStyleCnt="0"/>
      <dgm:spPr/>
    </dgm:pt>
    <dgm:pt modelId="{92974F9C-B537-4A6D-A6B0-ED3CB8915BC4}" type="pres">
      <dgm:prSet presAssocID="{5A90271A-FFAF-47EA-8C5D-178029FBDB6E}" presName="sibSpaceThree" presStyleCnt="0"/>
      <dgm:spPr/>
    </dgm:pt>
    <dgm:pt modelId="{DADDF925-9135-471F-9670-C10A3D74C71F}" type="pres">
      <dgm:prSet presAssocID="{3A87B93C-1622-45C5-95D1-9BD93F898A4F}" presName="vertThree" presStyleCnt="0"/>
      <dgm:spPr/>
    </dgm:pt>
    <dgm:pt modelId="{9875E823-9A9E-4FE7-9B3A-519EBE79FE32}" type="pres">
      <dgm:prSet presAssocID="{3A87B93C-1622-45C5-95D1-9BD93F898A4F}" presName="txThree" presStyleLbl="node3" presStyleIdx="1" presStyleCnt="2" custScaleX="59219" custScaleY="39176" custLinFactNeighborX="50527" custLinFactNeighborY="-7896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AD1B7E90-015C-437F-B15D-AF46B559CD2B}" type="pres">
      <dgm:prSet presAssocID="{3A87B93C-1622-45C5-95D1-9BD93F898A4F}" presName="horzThree" presStyleCnt="0"/>
      <dgm:spPr/>
    </dgm:pt>
    <dgm:pt modelId="{3BEA8BD1-4215-4B76-9747-71E87269E17B}" type="pres">
      <dgm:prSet presAssocID="{F5D7D327-8618-4445-80E3-5CEE231F6F1A}" presName="sibSpaceTwo" presStyleCnt="0"/>
      <dgm:spPr/>
    </dgm:pt>
    <dgm:pt modelId="{A0317A29-E91D-4FF8-AF36-95A97FD5D3D6}" type="pres">
      <dgm:prSet presAssocID="{A0185938-DF21-4944-BE15-25F557DC3F06}" presName="vertTwo" presStyleCnt="0"/>
      <dgm:spPr/>
    </dgm:pt>
    <dgm:pt modelId="{2970AE29-AC2D-4BF6-BF45-699CB50D78DB}" type="pres">
      <dgm:prSet presAssocID="{A0185938-DF21-4944-BE15-25F557DC3F06}" presName="txTwo" presStyleLbl="node2" presStyleIdx="1" presStyleCnt="2" custScaleX="86838" custScaleY="46033" custLinFactNeighborX="-30715" custLinFactNeighborY="-3217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AE89180D-D34F-4CE9-AC95-04E01F10FAC8}" type="pres">
      <dgm:prSet presAssocID="{A0185938-DF21-4944-BE15-25F557DC3F06}" presName="horzTwo" presStyleCnt="0"/>
      <dgm:spPr/>
    </dgm:pt>
  </dgm:ptLst>
  <dgm:cxnLst>
    <dgm:cxn modelId="{1566DB0C-E62A-457F-8816-EE2B1FE5CA6A}" type="presOf" srcId="{A0185938-DF21-4944-BE15-25F557DC3F06}" destId="{2970AE29-AC2D-4BF6-BF45-699CB50D78DB}" srcOrd="0" destOrd="0" presId="urn:microsoft.com/office/officeart/2005/8/layout/hierarchy4"/>
    <dgm:cxn modelId="{194FC83F-CB48-4055-A670-92E95D9F6A07}" srcId="{24475D36-5D34-4E23-96F0-4646262F0CA9}" destId="{09D52705-94B9-44A9-82DE-9EDD7C976B19}" srcOrd="0" destOrd="0" parTransId="{433A5389-5F56-4954-9639-92727E3A921C}" sibTransId="{18435A3C-1D5D-4F9D-AC04-154BE276085F}"/>
    <dgm:cxn modelId="{69762F00-815F-4621-9572-3515AA8D1BC6}" type="presOf" srcId="{203F4B93-2A5B-43E7-B58E-85EA64B115A8}" destId="{AC45FAA1-ED1D-4A70-B198-9530E8C3C773}" srcOrd="0" destOrd="0" presId="urn:microsoft.com/office/officeart/2005/8/layout/hierarchy4"/>
    <dgm:cxn modelId="{E6E54129-73F6-4BA2-9D29-30331871A42E}" type="presOf" srcId="{24475D36-5D34-4E23-96F0-4646262F0CA9}" destId="{306BB1C4-1CB2-4FC2-B696-E16ABB46AB10}" srcOrd="0" destOrd="0" presId="urn:microsoft.com/office/officeart/2005/8/layout/hierarchy4"/>
    <dgm:cxn modelId="{443D6126-B680-42FE-B831-C8C5E12C62E9}" type="presOf" srcId="{3B24C7F3-2A5C-484F-B127-5A4ACC38A77E}" destId="{5F786BF5-8689-43FA-B49D-3AF6645A31B1}" srcOrd="0" destOrd="0" presId="urn:microsoft.com/office/officeart/2005/8/layout/hierarchy4"/>
    <dgm:cxn modelId="{EFECFE9E-01EA-430A-9DD4-5550090AC07D}" srcId="{09D52705-94B9-44A9-82DE-9EDD7C976B19}" destId="{203F4B93-2A5B-43E7-B58E-85EA64B115A8}" srcOrd="0" destOrd="0" parTransId="{E02CC5EF-44BE-49E7-BF0B-0C4E5F6AE3F8}" sibTransId="{F5D7D327-8618-4445-80E3-5CEE231F6F1A}"/>
    <dgm:cxn modelId="{6FE8485E-75FC-487C-8CD4-3FE7CC70D545}" srcId="{203F4B93-2A5B-43E7-B58E-85EA64B115A8}" destId="{3B24C7F3-2A5C-484F-B127-5A4ACC38A77E}" srcOrd="0" destOrd="0" parTransId="{38EEBC87-3567-4200-8DAA-263952DD7FC4}" sibTransId="{5A90271A-FFAF-47EA-8C5D-178029FBDB6E}"/>
    <dgm:cxn modelId="{6954D6F5-8C23-4868-B499-4CAAA266BBFC}" type="presOf" srcId="{09D52705-94B9-44A9-82DE-9EDD7C976B19}" destId="{4BCA5D15-0434-48FF-AC2D-9F27C62EA72F}" srcOrd="0" destOrd="0" presId="urn:microsoft.com/office/officeart/2005/8/layout/hierarchy4"/>
    <dgm:cxn modelId="{57FC9971-88F7-4A0E-A1A0-C7FB825032C7}" srcId="{203F4B93-2A5B-43E7-B58E-85EA64B115A8}" destId="{3A87B93C-1622-45C5-95D1-9BD93F898A4F}" srcOrd="1" destOrd="0" parTransId="{CF689784-2799-4ADA-9C72-AE465A9C7114}" sibTransId="{EA4C81F2-55F2-4FEA-8B5F-6FB4A174521C}"/>
    <dgm:cxn modelId="{0A9DCDA3-4CE3-4D5B-8844-7D683054B5D9}" type="presOf" srcId="{3A87B93C-1622-45C5-95D1-9BD93F898A4F}" destId="{9875E823-9A9E-4FE7-9B3A-519EBE79FE32}" srcOrd="0" destOrd="0" presId="urn:microsoft.com/office/officeart/2005/8/layout/hierarchy4"/>
    <dgm:cxn modelId="{339F4D77-5F76-46B2-9B15-0A95A91124CD}" srcId="{09D52705-94B9-44A9-82DE-9EDD7C976B19}" destId="{A0185938-DF21-4944-BE15-25F557DC3F06}" srcOrd="1" destOrd="0" parTransId="{945EB764-3802-494C-8099-2C26E6CA579F}" sibTransId="{A011BBA5-6E83-46E2-97A3-B5976FC29C83}"/>
    <dgm:cxn modelId="{5E0D558E-0545-4EA5-B502-A0E66B3393E0}" type="presParOf" srcId="{306BB1C4-1CB2-4FC2-B696-E16ABB46AB10}" destId="{29F62D58-7C06-477D-8D84-DD4486ECD35A}" srcOrd="0" destOrd="0" presId="urn:microsoft.com/office/officeart/2005/8/layout/hierarchy4"/>
    <dgm:cxn modelId="{26A443C1-C5E7-46EC-A6F8-00C4CE8898D3}" type="presParOf" srcId="{29F62D58-7C06-477D-8D84-DD4486ECD35A}" destId="{4BCA5D15-0434-48FF-AC2D-9F27C62EA72F}" srcOrd="0" destOrd="0" presId="urn:microsoft.com/office/officeart/2005/8/layout/hierarchy4"/>
    <dgm:cxn modelId="{48D4FA23-3BDA-4E93-9F01-76E7DA1B92A8}" type="presParOf" srcId="{29F62D58-7C06-477D-8D84-DD4486ECD35A}" destId="{F555A9FA-846D-42CE-B4F5-358EF2CC58D1}" srcOrd="1" destOrd="0" presId="urn:microsoft.com/office/officeart/2005/8/layout/hierarchy4"/>
    <dgm:cxn modelId="{73A46E25-5DEC-4330-915E-83A7B22B0753}" type="presParOf" srcId="{29F62D58-7C06-477D-8D84-DD4486ECD35A}" destId="{48D51D6C-B205-472A-8310-1580586F8CD7}" srcOrd="2" destOrd="0" presId="urn:microsoft.com/office/officeart/2005/8/layout/hierarchy4"/>
    <dgm:cxn modelId="{661FE596-AB28-46A0-B496-060117BEDE63}" type="presParOf" srcId="{48D51D6C-B205-472A-8310-1580586F8CD7}" destId="{B4410FD6-549D-4907-A3FE-859F50222122}" srcOrd="0" destOrd="0" presId="urn:microsoft.com/office/officeart/2005/8/layout/hierarchy4"/>
    <dgm:cxn modelId="{110F90E6-702C-46C0-9742-E43102D29207}" type="presParOf" srcId="{B4410FD6-549D-4907-A3FE-859F50222122}" destId="{AC45FAA1-ED1D-4A70-B198-9530E8C3C773}" srcOrd="0" destOrd="0" presId="urn:microsoft.com/office/officeart/2005/8/layout/hierarchy4"/>
    <dgm:cxn modelId="{ABFD9273-FDA1-4900-B3E7-F901581BB5D7}" type="presParOf" srcId="{B4410FD6-549D-4907-A3FE-859F50222122}" destId="{C0B14404-7B4A-429F-A9E4-E56D6037B274}" srcOrd="1" destOrd="0" presId="urn:microsoft.com/office/officeart/2005/8/layout/hierarchy4"/>
    <dgm:cxn modelId="{8C32D5AA-7153-4444-88C6-F6AC3B64296A}" type="presParOf" srcId="{B4410FD6-549D-4907-A3FE-859F50222122}" destId="{E7ACBC9C-2F32-40DD-BDF5-00354B675794}" srcOrd="2" destOrd="0" presId="urn:microsoft.com/office/officeart/2005/8/layout/hierarchy4"/>
    <dgm:cxn modelId="{9EFFD82B-CC4E-4786-A178-4CA5F6193C92}" type="presParOf" srcId="{E7ACBC9C-2F32-40DD-BDF5-00354B675794}" destId="{F0C004A7-1EF4-436C-AC05-1CA0DFEDCECE}" srcOrd="0" destOrd="0" presId="urn:microsoft.com/office/officeart/2005/8/layout/hierarchy4"/>
    <dgm:cxn modelId="{EF61F962-DF3A-4783-AAB9-688FB161E014}" type="presParOf" srcId="{F0C004A7-1EF4-436C-AC05-1CA0DFEDCECE}" destId="{5F786BF5-8689-43FA-B49D-3AF6645A31B1}" srcOrd="0" destOrd="0" presId="urn:microsoft.com/office/officeart/2005/8/layout/hierarchy4"/>
    <dgm:cxn modelId="{0F0E607E-9DFF-408E-8FFB-053630B96301}" type="presParOf" srcId="{F0C004A7-1EF4-436C-AC05-1CA0DFEDCECE}" destId="{936BCA40-5D4A-4B7C-B7DA-820C2787ADD9}" srcOrd="1" destOrd="0" presId="urn:microsoft.com/office/officeart/2005/8/layout/hierarchy4"/>
    <dgm:cxn modelId="{9AAAB78D-F653-4EBA-AA60-8D24A1DF16CD}" type="presParOf" srcId="{E7ACBC9C-2F32-40DD-BDF5-00354B675794}" destId="{92974F9C-B537-4A6D-A6B0-ED3CB8915BC4}" srcOrd="1" destOrd="0" presId="urn:microsoft.com/office/officeart/2005/8/layout/hierarchy4"/>
    <dgm:cxn modelId="{93E1ED25-E9D6-4B5C-A860-18DE0FFAF679}" type="presParOf" srcId="{E7ACBC9C-2F32-40DD-BDF5-00354B675794}" destId="{DADDF925-9135-471F-9670-C10A3D74C71F}" srcOrd="2" destOrd="0" presId="urn:microsoft.com/office/officeart/2005/8/layout/hierarchy4"/>
    <dgm:cxn modelId="{BB083A43-95D5-46A4-989C-415F7D9E65DA}" type="presParOf" srcId="{DADDF925-9135-471F-9670-C10A3D74C71F}" destId="{9875E823-9A9E-4FE7-9B3A-519EBE79FE32}" srcOrd="0" destOrd="0" presId="urn:microsoft.com/office/officeart/2005/8/layout/hierarchy4"/>
    <dgm:cxn modelId="{5E9AE6E6-6C0A-461F-A3C1-A9A48FF8685A}" type="presParOf" srcId="{DADDF925-9135-471F-9670-C10A3D74C71F}" destId="{AD1B7E90-015C-437F-B15D-AF46B559CD2B}" srcOrd="1" destOrd="0" presId="urn:microsoft.com/office/officeart/2005/8/layout/hierarchy4"/>
    <dgm:cxn modelId="{BBE355DC-E709-4047-92FA-20F13FAB2BC0}" type="presParOf" srcId="{48D51D6C-B205-472A-8310-1580586F8CD7}" destId="{3BEA8BD1-4215-4B76-9747-71E87269E17B}" srcOrd="1" destOrd="0" presId="urn:microsoft.com/office/officeart/2005/8/layout/hierarchy4"/>
    <dgm:cxn modelId="{C096A118-3513-4D6D-80F0-4BDEFEFD0766}" type="presParOf" srcId="{48D51D6C-B205-472A-8310-1580586F8CD7}" destId="{A0317A29-E91D-4FF8-AF36-95A97FD5D3D6}" srcOrd="2" destOrd="0" presId="urn:microsoft.com/office/officeart/2005/8/layout/hierarchy4"/>
    <dgm:cxn modelId="{5539CF1E-7BFD-4437-85EA-E7EA3830BFFB}" type="presParOf" srcId="{A0317A29-E91D-4FF8-AF36-95A97FD5D3D6}" destId="{2970AE29-AC2D-4BF6-BF45-699CB50D78DB}" srcOrd="0" destOrd="0" presId="urn:microsoft.com/office/officeart/2005/8/layout/hierarchy4"/>
    <dgm:cxn modelId="{34A91FE5-7D0C-4FC1-8CD2-81CEDAB26E21}" type="presParOf" srcId="{A0317A29-E91D-4FF8-AF36-95A97FD5D3D6}" destId="{AE89180D-D34F-4CE9-AC95-04E01F10FAC8}" srcOrd="1" destOrd="0" presId="urn:microsoft.com/office/officeart/2005/8/layout/hierarchy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56283F6-F232-4D33-9EE9-03AC1F249C37}">
      <dsp:nvSpPr>
        <dsp:cNvPr id="0" name=""/>
        <dsp:cNvSpPr/>
      </dsp:nvSpPr>
      <dsp:spPr>
        <a:xfrm>
          <a:off x="1895118" y="2215678"/>
          <a:ext cx="2567284" cy="1283642"/>
        </a:xfrm>
        <a:prstGeom prst="roundRect">
          <a:avLst>
            <a:gd name="adj" fmla="val 10000"/>
          </a:avLst>
        </a:prstGeom>
        <a:noFill/>
        <a:ln w="25400" cap="flat" cmpd="sng" algn="ctr">
          <a:solidFill>
            <a:schemeClr val="accent1">
              <a:shade val="5000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/>
      </dsp:spPr>
      <dsp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dsp:style>
      <dsp:txBody>
        <a:bodyPr spcFirstLastPara="0" vert="horz" wrap="square" lIns="19685" tIns="19685" rIns="19685" bIns="19685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100" b="1" kern="1200" dirty="0" smtClean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</a:rPr>
            <a:t>Скрайбинг</a:t>
          </a:r>
          <a:endParaRPr lang="ru-RU" sz="3100" b="1" kern="1200" dirty="0">
            <a:solidFill>
              <a:srgbClr val="00B05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ambria" panose="02040503050406030204" pitchFamily="18" charset="0"/>
          </a:endParaRPr>
        </a:p>
      </dsp:txBody>
      <dsp:txXfrm>
        <a:off x="1932715" y="2253275"/>
        <a:ext cx="2492090" cy="1208448"/>
      </dsp:txXfrm>
    </dsp:sp>
    <dsp:sp modelId="{60227AA8-EECB-4357-982C-633ACBACF513}">
      <dsp:nvSpPr>
        <dsp:cNvPr id="0" name=""/>
        <dsp:cNvSpPr/>
      </dsp:nvSpPr>
      <dsp:spPr>
        <a:xfrm rot="17714408">
          <a:off x="3760333" y="1730143"/>
          <a:ext cx="2447996" cy="40429"/>
        </a:xfrm>
        <a:custGeom>
          <a:avLst/>
          <a:gdLst/>
          <a:ahLst/>
          <a:cxnLst/>
          <a:rect l="0" t="0" r="0" b="0"/>
          <a:pathLst>
            <a:path>
              <a:moveTo>
                <a:pt x="0" y="20214"/>
              </a:moveTo>
              <a:lnTo>
                <a:pt x="2447996" y="20214"/>
              </a:lnTo>
            </a:path>
          </a:pathLst>
        </a:custGeom>
        <a:noFill/>
        <a:ln w="25400" cap="flat" cmpd="sng" algn="ctr">
          <a:solidFill>
            <a:schemeClr val="accent1">
              <a:tint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800" kern="1200"/>
        </a:p>
      </dsp:txBody>
      <dsp:txXfrm>
        <a:off x="4923132" y="1689158"/>
        <a:ext cx="122399" cy="122399"/>
      </dsp:txXfrm>
    </dsp:sp>
    <dsp:sp modelId="{C5725BD1-B070-4227-8749-5B5347055E79}">
      <dsp:nvSpPr>
        <dsp:cNvPr id="0" name=""/>
        <dsp:cNvSpPr/>
      </dsp:nvSpPr>
      <dsp:spPr>
        <a:xfrm>
          <a:off x="5506261" y="1395"/>
          <a:ext cx="2567284" cy="1283642"/>
        </a:xfrm>
        <a:prstGeom prst="roundRect">
          <a:avLst>
            <a:gd name="adj" fmla="val 10000"/>
          </a:avLst>
        </a:prstGeom>
        <a:noFill/>
        <a:ln w="25400" cap="flat" cmpd="sng" algn="ctr">
          <a:solidFill>
            <a:schemeClr val="accent1">
              <a:shade val="5000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/>
      </dsp:spPr>
      <dsp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dsp:style>
      <dsp:txBody>
        <a:bodyPr spcFirstLastPara="0" vert="horz" wrap="square" lIns="19685" tIns="19685" rIns="19685" bIns="19685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100" b="1" kern="1200" dirty="0" smtClean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</a:rPr>
            <a:t>Весело</a:t>
          </a:r>
          <a:endParaRPr lang="ru-RU" sz="3100" b="1" kern="1200" dirty="0">
            <a:solidFill>
              <a:srgbClr val="00B05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ambria" panose="02040503050406030204" pitchFamily="18" charset="0"/>
          </a:endParaRPr>
        </a:p>
      </dsp:txBody>
      <dsp:txXfrm>
        <a:off x="5543858" y="38992"/>
        <a:ext cx="2492090" cy="1208448"/>
      </dsp:txXfrm>
    </dsp:sp>
    <dsp:sp modelId="{E8783B92-8728-4718-9A66-3719AECC7E8D}">
      <dsp:nvSpPr>
        <dsp:cNvPr id="0" name=""/>
        <dsp:cNvSpPr/>
      </dsp:nvSpPr>
      <dsp:spPr>
        <a:xfrm rot="19457599">
          <a:off x="4343535" y="2468237"/>
          <a:ext cx="1264648" cy="40429"/>
        </a:xfrm>
        <a:custGeom>
          <a:avLst/>
          <a:gdLst/>
          <a:ahLst/>
          <a:cxnLst/>
          <a:rect l="0" t="0" r="0" b="0"/>
          <a:pathLst>
            <a:path>
              <a:moveTo>
                <a:pt x="0" y="20214"/>
              </a:moveTo>
              <a:lnTo>
                <a:pt x="1264648" y="20214"/>
              </a:lnTo>
            </a:path>
          </a:pathLst>
        </a:custGeom>
        <a:noFill/>
        <a:ln w="25400" cap="flat" cmpd="sng" algn="ctr">
          <a:solidFill>
            <a:schemeClr val="accent1">
              <a:tint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4944243" y="2456836"/>
        <a:ext cx="63232" cy="63232"/>
      </dsp:txXfrm>
    </dsp:sp>
    <dsp:sp modelId="{3362303D-2C81-45F3-B2F9-4001EEB95B12}">
      <dsp:nvSpPr>
        <dsp:cNvPr id="0" name=""/>
        <dsp:cNvSpPr/>
      </dsp:nvSpPr>
      <dsp:spPr>
        <a:xfrm>
          <a:off x="5489316" y="1477583"/>
          <a:ext cx="2567284" cy="1283642"/>
        </a:xfrm>
        <a:prstGeom prst="roundRect">
          <a:avLst>
            <a:gd name="adj" fmla="val 10000"/>
          </a:avLst>
        </a:prstGeom>
        <a:noFill/>
        <a:ln w="25400" cap="flat" cmpd="sng" algn="ctr">
          <a:solidFill>
            <a:schemeClr val="accent1">
              <a:shade val="5000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/>
      </dsp:spPr>
      <dsp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dsp:style>
      <dsp:txBody>
        <a:bodyPr spcFirstLastPara="0" vert="horz" wrap="square" lIns="19685" tIns="19685" rIns="19685" bIns="19685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100" b="1" kern="1200" dirty="0" smtClean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</a:rPr>
            <a:t>Динамично</a:t>
          </a:r>
          <a:endParaRPr lang="ru-RU" sz="3100" b="1" kern="1200" dirty="0">
            <a:solidFill>
              <a:srgbClr val="00B05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ambria" panose="02040503050406030204" pitchFamily="18" charset="0"/>
          </a:endParaRPr>
        </a:p>
      </dsp:txBody>
      <dsp:txXfrm>
        <a:off x="5526913" y="1515180"/>
        <a:ext cx="2492090" cy="1208448"/>
      </dsp:txXfrm>
    </dsp:sp>
    <dsp:sp modelId="{0243A57A-2BC3-4B9A-ABF6-02F5DB6FBED7}">
      <dsp:nvSpPr>
        <dsp:cNvPr id="0" name=""/>
        <dsp:cNvSpPr/>
      </dsp:nvSpPr>
      <dsp:spPr>
        <a:xfrm rot="2142401">
          <a:off x="4343535" y="3206331"/>
          <a:ext cx="1264648" cy="40429"/>
        </a:xfrm>
        <a:custGeom>
          <a:avLst/>
          <a:gdLst/>
          <a:ahLst/>
          <a:cxnLst/>
          <a:rect l="0" t="0" r="0" b="0"/>
          <a:pathLst>
            <a:path>
              <a:moveTo>
                <a:pt x="0" y="20214"/>
              </a:moveTo>
              <a:lnTo>
                <a:pt x="1264648" y="20214"/>
              </a:lnTo>
            </a:path>
          </a:pathLst>
        </a:custGeom>
        <a:noFill/>
        <a:ln w="25400" cap="flat" cmpd="sng" algn="ctr">
          <a:solidFill>
            <a:schemeClr val="accent1">
              <a:tint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4944243" y="3194930"/>
        <a:ext cx="63232" cy="63232"/>
      </dsp:txXfrm>
    </dsp:sp>
    <dsp:sp modelId="{9B41B0C2-6360-4548-851E-E037E11E56AD}">
      <dsp:nvSpPr>
        <dsp:cNvPr id="0" name=""/>
        <dsp:cNvSpPr/>
      </dsp:nvSpPr>
      <dsp:spPr>
        <a:xfrm>
          <a:off x="5489316" y="2953772"/>
          <a:ext cx="2567284" cy="1283642"/>
        </a:xfrm>
        <a:prstGeom prst="roundRect">
          <a:avLst>
            <a:gd name="adj" fmla="val 10000"/>
          </a:avLst>
        </a:prstGeom>
        <a:noFill/>
        <a:ln w="25400" cap="flat" cmpd="sng" algn="ctr">
          <a:solidFill>
            <a:schemeClr val="accent1">
              <a:shade val="5000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/>
      </dsp:spPr>
      <dsp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dsp:style>
      <dsp:txBody>
        <a:bodyPr spcFirstLastPara="0" vert="horz" wrap="square" lIns="19685" tIns="19685" rIns="19685" bIns="19685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100" b="1" kern="1200" dirty="0" smtClean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</a:rPr>
            <a:t>Необычно</a:t>
          </a:r>
          <a:endParaRPr lang="ru-RU" sz="3100" b="1" kern="1200" dirty="0">
            <a:solidFill>
              <a:srgbClr val="00B05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ambria" panose="02040503050406030204" pitchFamily="18" charset="0"/>
          </a:endParaRPr>
        </a:p>
      </dsp:txBody>
      <dsp:txXfrm>
        <a:off x="5526913" y="2991369"/>
        <a:ext cx="2492090" cy="1208448"/>
      </dsp:txXfrm>
    </dsp:sp>
    <dsp:sp modelId="{AFACB19B-E1B0-48E6-9E1A-97B7CB59E2F3}">
      <dsp:nvSpPr>
        <dsp:cNvPr id="0" name=""/>
        <dsp:cNvSpPr/>
      </dsp:nvSpPr>
      <dsp:spPr>
        <a:xfrm rot="3907178">
          <a:off x="3755450" y="3944426"/>
          <a:ext cx="2440819" cy="40429"/>
        </a:xfrm>
        <a:custGeom>
          <a:avLst/>
          <a:gdLst/>
          <a:ahLst/>
          <a:cxnLst/>
          <a:rect l="0" t="0" r="0" b="0"/>
          <a:pathLst>
            <a:path>
              <a:moveTo>
                <a:pt x="0" y="20214"/>
              </a:moveTo>
              <a:lnTo>
                <a:pt x="2440819" y="20214"/>
              </a:lnTo>
            </a:path>
          </a:pathLst>
        </a:custGeom>
        <a:noFill/>
        <a:ln w="25400" cap="flat" cmpd="sng" algn="ctr">
          <a:solidFill>
            <a:schemeClr val="accent1">
              <a:tint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800" kern="1200"/>
        </a:p>
      </dsp:txBody>
      <dsp:txXfrm>
        <a:off x="4914839" y="3903620"/>
        <a:ext cx="122040" cy="122040"/>
      </dsp:txXfrm>
    </dsp:sp>
    <dsp:sp modelId="{FD4B8562-1A47-47C3-BB24-66CC6EE85EC7}">
      <dsp:nvSpPr>
        <dsp:cNvPr id="0" name=""/>
        <dsp:cNvSpPr/>
      </dsp:nvSpPr>
      <dsp:spPr>
        <a:xfrm>
          <a:off x="5489316" y="4429961"/>
          <a:ext cx="2567284" cy="1283642"/>
        </a:xfrm>
        <a:prstGeom prst="roundRect">
          <a:avLst>
            <a:gd name="adj" fmla="val 10000"/>
          </a:avLst>
        </a:prstGeom>
        <a:solidFill>
          <a:schemeClr val="bg1"/>
        </a:solidFill>
        <a:ln w="25400" cap="flat" cmpd="sng" algn="ctr">
          <a:solidFill>
            <a:schemeClr val="accent1">
              <a:shade val="5000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/>
      </dsp:spPr>
      <dsp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dsp:style>
      <dsp:txBody>
        <a:bodyPr spcFirstLastPara="0" vert="horz" wrap="square" lIns="19685" tIns="19685" rIns="19685" bIns="19685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100" b="1" kern="1200" dirty="0" smtClean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</a:rPr>
            <a:t>Удивительно</a:t>
          </a:r>
          <a:endParaRPr lang="ru-RU" sz="3100" b="1" kern="1200" dirty="0">
            <a:solidFill>
              <a:srgbClr val="00B05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ambria" panose="02040503050406030204" pitchFamily="18" charset="0"/>
          </a:endParaRPr>
        </a:p>
      </dsp:txBody>
      <dsp:txXfrm>
        <a:off x="5526913" y="4467558"/>
        <a:ext cx="2492090" cy="120844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BCA5D15-0434-48FF-AC2D-9F27C62EA72F}">
      <dsp:nvSpPr>
        <dsp:cNvPr id="0" name=""/>
        <dsp:cNvSpPr/>
      </dsp:nvSpPr>
      <dsp:spPr>
        <a:xfrm>
          <a:off x="1845341" y="165287"/>
          <a:ext cx="8977850" cy="2193670"/>
        </a:xfrm>
        <a:prstGeom prst="roundRect">
          <a:avLst>
            <a:gd name="adj" fmla="val 10000"/>
          </a:avLst>
        </a:prstGeom>
        <a:noFill/>
        <a:ln w="2540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0" tIns="228600" rIns="228600" bIns="228600" numCol="1" spcCol="1270" anchor="ctr" anchorCtr="0">
          <a:noAutofit/>
        </a:bodyPr>
        <a:lstStyle/>
        <a:p>
          <a:pPr lvl="0" algn="ctr" defTabSz="2667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6000" b="1" kern="1200" dirty="0" smtClean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</a:rPr>
            <a:t>Технология «</a:t>
          </a:r>
          <a:r>
            <a:rPr lang="ru-RU" sz="6000" b="1" kern="1200" dirty="0" err="1" smtClean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</a:rPr>
            <a:t>скрайб</a:t>
          </a:r>
          <a:r>
            <a:rPr lang="ru-RU" sz="6000" b="1" kern="1200" dirty="0" smtClean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</a:rPr>
            <a:t>»</a:t>
          </a:r>
          <a:r>
            <a:rPr lang="en-US" sz="6000" b="1" kern="1200" dirty="0" smtClean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</a:rPr>
            <a:t> </a:t>
          </a:r>
          <a:r>
            <a:rPr lang="ru-RU" sz="6000" b="1" kern="1200" dirty="0" smtClean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</a:rPr>
            <a:t>применима:</a:t>
          </a:r>
          <a:endParaRPr lang="ru-RU" sz="6000" b="1" kern="1200" dirty="0">
            <a:solidFill>
              <a:srgbClr val="00B05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ambria" panose="02040503050406030204" pitchFamily="18" charset="0"/>
          </a:endParaRPr>
        </a:p>
      </dsp:txBody>
      <dsp:txXfrm>
        <a:off x="1909591" y="229537"/>
        <a:ext cx="8849350" cy="2065170"/>
      </dsp:txXfrm>
    </dsp:sp>
    <dsp:sp modelId="{AC45FAA1-ED1D-4A70-B198-9530E8C3C773}">
      <dsp:nvSpPr>
        <dsp:cNvPr id="0" name=""/>
        <dsp:cNvSpPr/>
      </dsp:nvSpPr>
      <dsp:spPr>
        <a:xfrm>
          <a:off x="890514" y="2535563"/>
          <a:ext cx="3838757" cy="1942020"/>
        </a:xfrm>
        <a:prstGeom prst="roundRect">
          <a:avLst>
            <a:gd name="adj" fmla="val 10000"/>
          </a:avLst>
        </a:prstGeom>
        <a:noFill/>
        <a:ln w="2540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500" b="1" kern="1200" dirty="0" smtClean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</a:rPr>
            <a:t>Актуализация</a:t>
          </a:r>
        </a:p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500" b="1" kern="1200" dirty="0" smtClean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</a:rPr>
            <a:t>«Мозговой штурм»</a:t>
          </a:r>
        </a:p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500" b="1" kern="1200" dirty="0" smtClean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</a:rPr>
            <a:t>(мотивация на деятельность)</a:t>
          </a:r>
          <a:endParaRPr lang="ru-RU" sz="2500" b="1" kern="1200" dirty="0">
            <a:solidFill>
              <a:srgbClr val="00B05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ambria" panose="02040503050406030204" pitchFamily="18" charset="0"/>
          </a:endParaRPr>
        </a:p>
      </dsp:txBody>
      <dsp:txXfrm>
        <a:off x="947394" y="2592443"/>
        <a:ext cx="3724997" cy="1828260"/>
      </dsp:txXfrm>
    </dsp:sp>
    <dsp:sp modelId="{5F786BF5-8689-43FA-B49D-3AF6645A31B1}">
      <dsp:nvSpPr>
        <dsp:cNvPr id="0" name=""/>
        <dsp:cNvSpPr/>
      </dsp:nvSpPr>
      <dsp:spPr>
        <a:xfrm>
          <a:off x="1799251" y="4612248"/>
          <a:ext cx="3006980" cy="1830891"/>
        </a:xfrm>
        <a:prstGeom prst="roundRect">
          <a:avLst>
            <a:gd name="adj" fmla="val 10000"/>
          </a:avLst>
        </a:prstGeom>
        <a:noFill/>
        <a:ln w="2540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b="1" kern="1200" dirty="0" smtClean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</a:rPr>
            <a:t>Закрепление дома</a:t>
          </a:r>
        </a:p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b="1" kern="1200" dirty="0" smtClean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</a:rPr>
            <a:t>«Интегрирование»</a:t>
          </a:r>
        </a:p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b="1" kern="1200" dirty="0" smtClean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</a:rPr>
            <a:t>(я лучший)        </a:t>
          </a:r>
          <a:r>
            <a:rPr lang="ru-RU" sz="2200" kern="1200" dirty="0" smtClean="0">
              <a:latin typeface="Cambria" panose="02040503050406030204" pitchFamily="18" charset="0"/>
            </a:rPr>
            <a:t>                                                 </a:t>
          </a:r>
          <a:endParaRPr lang="ru-RU" sz="2200" kern="1200" dirty="0">
            <a:latin typeface="Cambria" panose="02040503050406030204" pitchFamily="18" charset="0"/>
          </a:endParaRPr>
        </a:p>
      </dsp:txBody>
      <dsp:txXfrm>
        <a:off x="1852876" y="4665873"/>
        <a:ext cx="2899730" cy="1723641"/>
      </dsp:txXfrm>
    </dsp:sp>
    <dsp:sp modelId="{9875E823-9A9E-4FE7-9B3A-519EBE79FE32}">
      <dsp:nvSpPr>
        <dsp:cNvPr id="0" name=""/>
        <dsp:cNvSpPr/>
      </dsp:nvSpPr>
      <dsp:spPr>
        <a:xfrm>
          <a:off x="6175939" y="4673539"/>
          <a:ext cx="3426670" cy="1752645"/>
        </a:xfrm>
        <a:prstGeom prst="roundRect">
          <a:avLst>
            <a:gd name="adj" fmla="val 10000"/>
          </a:avLst>
        </a:prstGeom>
        <a:noFill/>
        <a:ln w="2540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b="1" kern="1200" dirty="0" smtClean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</a:rPr>
            <a:t>Рефлексия </a:t>
          </a:r>
        </a:p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b="1" kern="1200" dirty="0" smtClean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</a:rPr>
            <a:t>«Синквейн»</a:t>
          </a:r>
        </a:p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b="1" kern="1200" dirty="0" smtClean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</a:rPr>
            <a:t>(присвоение новых знаний)</a:t>
          </a:r>
          <a:endParaRPr lang="ru-RU" sz="2200" b="1" kern="1200" dirty="0">
            <a:solidFill>
              <a:srgbClr val="00B05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ambria" panose="02040503050406030204" pitchFamily="18" charset="0"/>
          </a:endParaRPr>
        </a:p>
      </dsp:txBody>
      <dsp:txXfrm>
        <a:off x="6227272" y="4724872"/>
        <a:ext cx="3324004" cy="1649979"/>
      </dsp:txXfrm>
    </dsp:sp>
    <dsp:sp modelId="{2970AE29-AC2D-4BF6-BF45-699CB50D78DB}">
      <dsp:nvSpPr>
        <dsp:cNvPr id="0" name=""/>
        <dsp:cNvSpPr/>
      </dsp:nvSpPr>
      <dsp:spPr>
        <a:xfrm>
          <a:off x="5387653" y="2495457"/>
          <a:ext cx="5024826" cy="2059412"/>
        </a:xfrm>
        <a:prstGeom prst="roundRect">
          <a:avLst>
            <a:gd name="adj" fmla="val 10000"/>
          </a:avLst>
        </a:prstGeom>
        <a:noFill/>
        <a:ln w="2540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500" b="1" kern="1200" dirty="0" smtClean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</a:rPr>
            <a:t>Закрепление и обобщение</a:t>
          </a:r>
        </a:p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500" b="1" kern="1200" dirty="0" smtClean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</a:rPr>
            <a:t>«Проект»</a:t>
          </a:r>
        </a:p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500" b="1" kern="1200" dirty="0" smtClean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</a:rPr>
            <a:t>(обмен мнениями и знаниями</a:t>
          </a:r>
          <a:r>
            <a:rPr lang="ru-RU" sz="2500" b="1" kern="1200" dirty="0" smtClean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)</a:t>
          </a:r>
          <a:endParaRPr lang="ru-RU" sz="2500" b="1" kern="1200" dirty="0">
            <a:solidFill>
              <a:srgbClr val="00B05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5447971" y="2555775"/>
        <a:ext cx="4904190" cy="193877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5">
  <dgm:title val=""/>
  <dgm:desc val=""/>
  <dgm:catLst>
    <dgm:cat type="hierarchy" pri="6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5">
          <dgm:prSet phldr="1"/>
        </dgm:pt>
        <dgm:pt modelId="6">
          <dgm:prSet phldr="1"/>
        </dgm:pt>
      </dgm:ptLst>
      <dgm:cxnLst>
        <dgm:cxn modelId="7" srcId="0" destId="1" srcOrd="0" destOrd="0"/>
        <dgm:cxn modelId="8" srcId="1" destId="2" srcOrd="0" destOrd="0"/>
        <dgm:cxn modelId="9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10" srcId="0" destId="4" srcOrd="1" destOrd="0"/>
        <dgm:cxn modelId="11" srcId="0" destId="5" srcOrd="2" destOrd="0"/>
        <dgm:cxn modelId="12" srcId="0" destId="6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3"/>
      </dgm:ptLst>
      <dgm:cxnLst>
        <dgm:cxn modelId="4" srcId="0" destId="1" srcOrd="0" destOrd="0"/>
        <dgm:cxn modelId="13" srcId="1" destId="11" srcOrd="0" destOrd="0"/>
        <dgm:cxn modelId="14" srcId="1" destId="12" srcOrd="1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  <dgm:pt modelId="4"/>
        <dgm:pt modelId="5"/>
        <dgm:pt modelId="6"/>
        <dgm:pt modelId="7"/>
      </dgm:ptLst>
      <dgm:cxnLst>
        <dgm:cxn modelId="8" srcId="0" destId="1" srcOrd="0" destOrd="0"/>
        <dgm:cxn modelId="9" srcId="1" destId="2" srcOrd="0" destOrd="0"/>
        <dgm:cxn modelId="10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  <dgm:cxn modelId="11" srcId="0" destId="4" srcOrd="1" destOrd="0"/>
        <dgm:cxn modelId="12" srcId="0" destId="5" srcOrd="2" destOrd="0"/>
        <dgm:cxn modelId="13" srcId="0" destId="6" srcOrd="3" destOrd="0"/>
        <dgm:cxn modelId="14" srcId="0" destId="7" srcOrd="4" destOrd="0"/>
      </dgm:cxnLst>
      <dgm:bg/>
      <dgm:whole/>
    </dgm:dataModel>
  </dgm:clrData>
  <dgm:layoutNode name="mainComposite">
    <dgm:varLst>
      <dgm:chPref val="1"/>
      <dgm:dir/>
      <dgm:animOne val="branch"/>
      <dgm:animLvl val="lvl"/>
      <dgm:resizeHandles val="exact"/>
    </dgm:varLst>
    <dgm:alg type="composite"/>
    <dgm:presOf/>
    <dgm:shape xmlns:r="http://schemas.openxmlformats.org/officeDocument/2006/relationships" r:blip="">
      <dgm:adjLst/>
    </dgm:shape>
    <dgm:choose name="Name0">
      <dgm:if name="Name1" axis="ch" ptType="node" func="cnt" op="gte" val="2">
        <dgm:choose name="Name2">
          <dgm:if name="Name3" func="var" arg="dir" op="equ" val="norm">
            <dgm:constrLst>
              <dgm:constr type="l" for="ch" forName="hierFlow"/>
              <dgm:constr type="t" for="ch" forName="hierFlow" refType="h" fact="0.3"/>
              <dgm:constr type="r" for="ch" forName="hierFlow" refType="w" fact="0.98"/>
              <dgm:constr type="b" for="ch" forName="hierFlow" refType="h" fact="0.96"/>
              <dgm:constr type="l" for="ch" forName="bgShapesFlow"/>
              <dgm:constr type="t" for="ch" forName="bgShapesFlow"/>
              <dgm:constr type="r" for="ch" forName="bgShapesFlow" refType="w"/>
              <dgm:constr type="b" for="ch" forName="bgShapesFlow" refType="h"/>
              <dgm:constr type="h" for="des" forName="level1Shape" refType="h"/>
              <dgm:constr type="w" for="des" forName="level1Shape" refType="h" refFor="des" refForName="level1Shape" fact="2"/>
              <dgm:constr type="w" for="des" forName="level2Shape" refType="w" refFor="des" refForName="level1Shape" op="equ"/>
              <dgm:constr type="h" for="des" forName="level2Shape" refType="h" refFor="des" refForName="level1Shape" op="equ"/>
              <dgm:constr type="sp" for="des" refType="w" refFor="des" refForName="level1Shape" op="equ" fact="0.4"/>
              <dgm:constr type="sibSp" for="des" forName="hierChild1" refType="h" refFor="des" refForName="level1Shape" op="equ" fact="0.15"/>
              <dgm:constr type="sibSp" for="des" forName="hierChild2" refType="sibSp" refFor="des" refForName="hierChild1" op="equ"/>
              <dgm:constr type="sibSp" for="des" forName="hierChild3" refType="sibSp" refFor="des" refForName="hierChild1" op="equ"/>
              <dgm:constr type="userA" for="des" refType="w" refFor="des" refForName="level1Shape" op="equ"/>
              <dgm:constr type="userB" for="des" refType="sp" refFor="des" op="equ"/>
              <dgm:constr type="w" for="des" forName="firstBuf" refType="w" refFor="des" refForName="level1Shape" fact="0.1"/>
            </dgm:constrLst>
          </dgm:if>
          <dgm:else name="Name4">
            <dgm:constrLst>
              <dgm:constr type="l" for="ch" forName="hierFlow" refType="w" fact="0.02"/>
              <dgm:constr type="t" for="ch" forName="hierFlow" refType="h" fact="0.3"/>
              <dgm:constr type="r" for="ch" forName="hierFlow" refType="w"/>
              <dgm:constr type="b" for="ch" forName="hierFlow" refType="h" fact="0.96"/>
              <dgm:constr type="l" for="ch" forName="bgShapesFlow"/>
              <dgm:constr type="t" for="ch" forName="bgShapesFlow"/>
              <dgm:constr type="r" for="ch" forName="bgShapesFlow" refType="w"/>
              <dgm:constr type="b" for="ch" forName="bgShapesFlow" refType="h"/>
              <dgm:constr type="h" for="des" forName="level1Shape" refType="h"/>
              <dgm:constr type="w" for="des" forName="level1Shape" refType="h" refFor="des" refForName="level1Shape" fact="2"/>
              <dgm:constr type="w" for="des" forName="level2Shape" refType="w" refFor="des" refForName="level1Shape" op="equ"/>
              <dgm:constr type="h" for="des" forName="level2Shape" refType="h" refFor="des" refForName="level1Shape" op="equ"/>
              <dgm:constr type="sp" for="des" refType="w" refFor="des" refForName="level1Shape" op="equ" fact="0.4"/>
              <dgm:constr type="sibSp" for="des" forName="hierChild1" refType="h" refFor="des" refForName="level1Shape" op="equ" fact="0.15"/>
              <dgm:constr type="sibSp" for="des" forName="hierChild2" refType="sibSp" refFor="des" refForName="hierChild1" op="equ"/>
              <dgm:constr type="sibSp" for="des" forName="hierChild3" refType="sibSp" refFor="des" refForName="hierChild1" op="equ"/>
              <dgm:constr type="userA" for="des" refType="w" refFor="des" refForName="level1Shape" op="equ"/>
              <dgm:constr type="userB" for="des" refType="sp" refFor="des" op="equ"/>
              <dgm:constr type="w" for="des" forName="firstBuf" refType="w" refFor="des" refForName="level1Shape" fact="0.1"/>
            </dgm:constrLst>
          </dgm:else>
        </dgm:choose>
      </dgm:if>
      <dgm:else name="Name5">
        <dgm:constrLst>
          <dgm:constr type="l" for="ch" forName="hierFlow"/>
          <dgm:constr type="t" for="ch" forName="hierFlow"/>
          <dgm:constr type="r" for="ch" forName="hierFlow" refType="w"/>
          <dgm:constr type="b" for="ch" forName="hierFlow" refType="h"/>
          <dgm:constr type="l" for="ch" forName="bgShapesFlow"/>
          <dgm:constr type="t" for="ch" forName="bgShapesFlow"/>
          <dgm:constr type="r" for="ch" forName="bgShapesFlow" refType="w"/>
          <dgm:constr type="b" for="ch" forName="bgShapesFlow" refType="h"/>
          <dgm:constr type="h" for="des" forName="level1Shape" refType="h"/>
          <dgm:constr type="w" for="des" forName="level1Shape" refType="h" refFor="des" refForName="level1Shape" fact="2"/>
          <dgm:constr type="w" for="des" forName="level2Shape" refType="w" refFor="des" refForName="level1Shape" op="equ"/>
          <dgm:constr type="h" for="des" forName="level2Shape" refType="h" refFor="des" refForName="level1Shape" op="equ"/>
          <dgm:constr type="sp" for="des" refType="w" refFor="des" refForName="level1Shape" op="equ" fact="0.4"/>
          <dgm:constr type="sibSp" for="des" forName="hierChild1" refType="h" refFor="des" refForName="level1Shape" op="equ" fact="0.15"/>
          <dgm:constr type="sibSp" for="des" forName="hierChild2" refType="sibSp" refFor="des" refForName="hierChild1" op="equ"/>
          <dgm:constr type="sibSp" for="des" forName="hierChild3" refType="sibSp" refFor="des" refForName="hierChild1" op="equ"/>
          <dgm:constr type="userA" for="des" refType="w" refFor="des" refForName="level1Shape" op="equ"/>
          <dgm:constr type="userB" for="des" refType="sp" refFor="des" op="equ"/>
          <dgm:constr type="w" for="des" forName="firstBuf" refType="w" refFor="des" refForName="level1Shape" fact="0.1"/>
        </dgm:constrLst>
      </dgm:else>
    </dgm:choose>
    <dgm:ruleLst/>
    <dgm:layoutNode name="hierFlow">
      <dgm:choose name="Name6">
        <dgm:if name="Name7" func="var" arg="dir" op="equ" val="norm">
          <dgm:alg type="lin">
            <dgm:param type="linDir" val="fromL"/>
            <dgm:param type="nodeVertAlign" val="mid"/>
            <dgm:param type="vertAlign" val="mid"/>
            <dgm:param type="nodeHorzAlign" val="l"/>
            <dgm:param type="horzAlign" val="l"/>
            <dgm:param type="fallback" val="2D"/>
          </dgm:alg>
        </dgm:if>
        <dgm:else name="Name8">
          <dgm:alg type="lin">
            <dgm:param type="linDir" val="fromR"/>
            <dgm:param type="nodeVertAlign" val="mid"/>
            <dgm:param type="vertAlign" val="mid"/>
            <dgm:param type="nodeHorzAlign" val="r"/>
            <dgm:param type="horzAlign" val="r"/>
            <dgm:param type="fallback" val="2D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primFontSz" for="des" ptType="node" op="equ" val="65"/>
        <dgm:constr type="primFontSz" for="des" forName="connTx" op="equ" val="55"/>
        <dgm:constr type="primFontSz" for="des" forName="connTx" refType="primFontSz" refFor="des" refPtType="node" op="lte" fact="0.8"/>
      </dgm:constrLst>
      <dgm:ruleLst/>
      <dgm:choose name="Name9">
        <dgm:if name="Name10" axis="ch" ptType="node" func="cnt" op="gte" val="2">
          <dgm:layoutNode name="firstBuf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1"/>
      </dgm:choose>
      <dgm:layoutNode name="hierChild1">
        <dgm:varLst>
          <dgm:chPref val="1"/>
          <dgm:animOne val="branch"/>
          <dgm:animLvl val="lvl"/>
        </dgm:varLst>
        <dgm:choose name="Name12">
          <dgm:if name="Name13" func="var" arg="dir" op="equ" val="norm">
            <dgm:alg type="hierChild">
              <dgm:param type="linDir" val="fromT"/>
              <dgm:param type="chAlign" val="l"/>
            </dgm:alg>
          </dgm:if>
          <dgm:else name="Name14">
            <dgm:alg type="hierChild">
              <dgm:param type="linDir" val="fromT"/>
              <dgm:param type="ch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forEach name="Name15" axis="ch" cnt="3">
          <dgm:forEach name="Name16" axis="self" ptType="node">
            <dgm:layoutNode name="Name17">
              <dgm:choose name="Name18">
                <dgm:if name="Name19" func="var" arg="dir" op="equ" val="norm">
                  <dgm:alg type="hierRoot">
                    <dgm:param type="hierAlign" val="lCtrCh"/>
                  </dgm:alg>
                </dgm:if>
                <dgm:else name="Name20">
                  <dgm:alg type="hierRoot">
                    <dgm:param type="hierAlign" val="rCtrCh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constrLst/>
              <dgm:ruleLst/>
              <dgm:layoutNode name="level1Shape" styleLbl="node0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tMarg" refType="primFontSz" fact="0.05"/>
                  <dgm:constr type="bMarg" refType="primFontSz" fact="0.05"/>
                  <dgm:constr type="lMarg" refType="primFontSz" fact="0.05"/>
                  <dgm:constr type="rMarg" refType="primFontSz" fact="0.05"/>
                </dgm:constrLst>
                <dgm:ruleLst>
                  <dgm:rule type="primFontSz" val="5" fact="NaN" max="NaN"/>
                </dgm:ruleLst>
              </dgm:layoutNode>
              <dgm:layoutNode name="hierChild2">
                <dgm:choose name="Name21">
                  <dgm:if name="Name22" func="var" arg="dir" op="equ" val="norm">
                    <dgm:alg type="hierChild">
                      <dgm:param type="linDir" val="fromT"/>
                      <dgm:param type="chAlign" val="l"/>
                    </dgm:alg>
                  </dgm:if>
                  <dgm:else name="Name23">
                    <dgm:alg type="hierChild">
                      <dgm:param type="linDir" val="fromT"/>
                      <dgm:param type="ch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  <dgm:forEach name="repeat" axis="ch">
                  <dgm:forEach name="Name24" axis="self" ptType="parTrans" cnt="1">
                    <dgm:layoutNode name="Name25">
                      <dgm:choose name="Name26">
                        <dgm:if name="Name27" func="var" arg="dir" op="equ" val="norm">
                          <dgm:alg type="conn">
                            <dgm:param type="dim" val="1D"/>
                            <dgm:param type="begPts" val="midR"/>
                            <dgm:param type="endPts" val="midL"/>
                            <dgm:param type="endSty" val="noArr"/>
                          </dgm:alg>
                        </dgm:if>
                        <dgm:else name="Name28">
                          <dgm:alg type="conn">
                            <dgm:param type="dim" val="1D"/>
                            <dgm:param type="begPts" val="midL"/>
                            <dgm:param type="endPts" val="midR"/>
                            <dgm:param type="endSty" val="noArr"/>
                          </dgm:alg>
                        </dgm:else>
                      </dgm:choose>
                      <dgm:shape xmlns:r="http://schemas.openxmlformats.org/officeDocument/2006/relationships" type="conn" r:blip="">
                        <dgm:adjLst/>
                      </dgm:shape>
                      <dgm:presOf axis="self"/>
                      <dgm:constrLst>
                        <dgm:constr type="w" val="1"/>
                        <dgm:constr type="h" val="5"/>
                        <dgm:constr type="connDist"/>
                        <dgm:constr type="begPad"/>
                        <dgm:constr type="endPad"/>
                        <dgm:constr type="userA" for="ch" refType="connDist"/>
                      </dgm:constrLst>
                      <dgm:ruleLst/>
                      <dgm:layoutNode name="connTx">
                        <dgm:alg type="tx">
                          <dgm:param type="autoTxRot" val="grav"/>
                        </dgm:alg>
                        <dgm:shape xmlns:r="http://schemas.openxmlformats.org/officeDocument/2006/relationships" type="rect" r:blip="" hideGeom="1">
                          <dgm:adjLst/>
                        </dgm:shape>
                        <dgm:presOf axis="self"/>
                        <dgm:constrLst>
                          <dgm:constr type="userA"/>
                          <dgm:constr type="w" refType="userA" fact="0.05"/>
                          <dgm:constr type="h" refType="userA" fact="0.05"/>
                          <dgm:constr type="lMarg" val="1"/>
                          <dgm:constr type="rMarg" val="1"/>
                          <dgm:constr type="tMarg"/>
                          <dgm:constr type="bMarg"/>
                        </dgm:constrLst>
                        <dgm:ruleLst>
                          <dgm:rule type="h" val="NaN" fact="0.25" max="NaN"/>
                          <dgm:rule type="w" val="NaN" fact="0.8" max="NaN"/>
                          <dgm:rule type="primFontSz" val="5" fact="NaN" max="NaN"/>
                        </dgm:ruleLst>
                      </dgm:layoutNode>
                    </dgm:layoutNode>
                  </dgm:forEach>
                  <dgm:forEach name="Name29" axis="self" ptType="node">
                    <dgm:layoutNode name="Name30">
                      <dgm:choose name="Name31">
                        <dgm:if name="Name32" func="var" arg="dir" op="equ" val="norm">
                          <dgm:alg type="hierRoot">
                            <dgm:param type="hierAlign" val="lCtrCh"/>
                          </dgm:alg>
                        </dgm:if>
                        <dgm:else name="Name33">
                          <dgm:alg type="hierRoot">
                            <dgm:param type="hierAlign" val="rCtrCh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/>
                      <dgm:layoutNode name="level2Shape">
                        <dgm:alg type="tx"/>
                        <dgm:shape xmlns:r="http://schemas.openxmlformats.org/officeDocument/2006/relationships" type="roundRect" r:blip="">
                          <dgm:adjLst>
                            <dgm:adj idx="1" val="0.1"/>
                          </dgm:adjLst>
                        </dgm:shape>
                        <dgm:presOf axis="self"/>
                        <dgm:constrLst>
                          <dgm:constr type="tMarg" refType="primFontSz" fact="0.05"/>
                          <dgm:constr type="bMarg" refType="primFontSz" fact="0.05"/>
                          <dgm:constr type="lMarg" refType="primFontSz" fact="0.05"/>
                          <dgm:constr type="rMarg" refType="primFontSz" fact="0.05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hierChild3">
                        <dgm:choose name="Name34">
                          <dgm:if name="Name35" func="var" arg="dir" op="equ" val="norm">
                            <dgm:alg type="hierChild">
                              <dgm:param type="linDir" val="fromT"/>
                              <dgm:param type="chAlign" val="l"/>
                            </dgm:alg>
                          </dgm:if>
                          <dgm:else name="Name36">
                            <dgm:alg type="hierChild">
                              <dgm:param type="linDir" val="fromT"/>
                              <dgm:param type="chAlign" val="r"/>
                            </dgm:alg>
                          </dgm:else>
                        </dgm:choose>
                        <dgm:shape xmlns:r="http://schemas.openxmlformats.org/officeDocument/2006/relationships" r:blip="">
                          <dgm:adjLst/>
                        </dgm:shape>
                        <dgm:presOf/>
                        <dgm:constrLst/>
                        <dgm:ruleLst/>
                        <dgm:forEach name="Name37" ref="repeat"/>
                      </dgm:layoutNode>
                    </dgm:layoutNode>
                  </dgm:forEach>
                </dgm:forEach>
              </dgm:layoutNode>
            </dgm:layoutNode>
          </dgm:forEach>
        </dgm:forEach>
      </dgm:layoutNode>
    </dgm:layoutNode>
    <dgm:layoutNode name="bgShapesFlow">
      <dgm:choose name="Name38">
        <dgm:if name="Name39" func="var" arg="dir" op="equ" val="norm">
          <dgm:alg type="lin">
            <dgm:param type="linDir" val="fromL"/>
            <dgm:param type="nodeVertAlign" val="mid"/>
            <dgm:param type="vertAlign" val="mid"/>
            <dgm:param type="nodeHorzAlign" val="l"/>
            <dgm:param type="horzAlign" val="l"/>
          </dgm:alg>
        </dgm:if>
        <dgm:else name="Name40">
          <dgm:alg type="lin">
            <dgm:param type="linDir" val="fromR"/>
            <dgm:param type="nodeVertAlign" val="mid"/>
            <dgm:param type="vertAlign" val="mid"/>
            <dgm:param type="nodeHorzAlign" val="r"/>
            <dgm:param type="horzAlign" val="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rectComp" refType="w"/>
        <dgm:constr type="h" for="ch" forName="rectComp" refType="h"/>
        <dgm:constr type="h" for="des" forName="bgRect" refType="h"/>
        <dgm:constr type="primFontSz" for="des" forName="bgRectTx" op="equ" val="65"/>
      </dgm:constrLst>
      <dgm:ruleLst/>
      <dgm:forEach name="Name41" axis="ch" ptType="node" st="2">
        <dgm:layoutNode name="rectComp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userA"/>
            <dgm:constr type="l" for="ch" forName="bgRect"/>
            <dgm:constr type="t" for="ch" forName="bgRect"/>
            <dgm:constr type="w" for="ch" forName="bgRect" refType="userA" fact="1.2"/>
            <dgm:constr type="l" for="ch" forName="bgRectTx"/>
            <dgm:constr type="t" for="ch" forName="bgRectTx"/>
            <dgm:constr type="h" for="ch" forName="bgRectTx" refType="h" refFor="ch" refForName="bgRect" fact="0.3"/>
            <dgm:constr type="w" for="ch" forName="bgRectTx" refType="w" refFor="ch" refForName="bgRect" op="equ"/>
          </dgm:constrLst>
          <dgm:ruleLst/>
          <dgm:layoutNode name="bgRect" styleLbl="bgShp">
            <dgm:alg type="sp"/>
            <dgm:shape xmlns:r="http://schemas.openxmlformats.org/officeDocument/2006/relationships" type="roundRect" r:blip="" zOrderOff="-999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bgRectTx" styleLbl="bgShp">
            <dgm:varLst>
              <dgm:bulletEnabled val="1"/>
            </dgm:varLst>
            <dgm:alg type="tx"/>
            <dgm:shape xmlns:r="http://schemas.openxmlformats.org/officeDocument/2006/relationships" type="rect" r:blip="" zOrderOff="-999" hideGeom="1">
              <dgm:adjLst/>
            </dgm:shape>
            <dgm:presOf axis="desOrSelf" ptType="node"/>
            <dgm:constrLst/>
            <dgm:ruleLst>
              <dgm:rule type="primFontSz" val="5" fact="NaN" max="NaN"/>
            </dgm:ruleLst>
          </dgm:layoutNode>
        </dgm:layoutNode>
        <dgm:choose name="Name42">
          <dgm:if name="Name43" axis="self" ptType="node" func="revPos" op="gte" val="2">
            <dgm:layoutNode name="spComp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userA"/>
                <dgm:constr type="userB"/>
                <dgm:constr type="l" for="ch" forName="hSp"/>
                <dgm:constr type="t" for="ch" forName="hSp"/>
                <dgm:constr type="w" for="ch" forName="hSp" refType="userB"/>
                <dgm:constr type="wOff" for="ch" forName="hSp" refType="userA" fact="-0.2"/>
              </dgm:constrLst>
              <dgm:ruleLst/>
              <dgm:layoutNode name="hSp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if>
          <dgm:else name="Name44"/>
        </dgm:choose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4F7FB69-F84A-46B3-98D1-A566733DE225}" type="datetimeFigureOut">
              <a:rPr lang="ru-RU" smtClean="0"/>
              <a:t>11.05.2019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978E6CB-3A5B-4843-95BA-F26C6288F5D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31092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78E6CB-3A5B-4843-95BA-F26C6288F5DC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1584483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4530"/>
            <a:ext cx="9144000" cy="2387600"/>
          </a:xfrm>
        </p:spPr>
        <p:txBody>
          <a:bodyPr anchor="b">
            <a:normAutofit/>
          </a:bodyPr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8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37D97E-B113-410E-B5CD-9F71D70F1973}" type="datetimeFigureOut">
              <a:rPr lang="ru-RU" smtClean="0"/>
              <a:t>11.05.2019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C7AED8-0CE2-4E49-A87D-AE868591A93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774537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37D97E-B113-410E-B5CD-9F71D70F1973}" type="datetimeFigureOut">
              <a:rPr lang="ru-RU" smtClean="0"/>
              <a:t>11.05.2019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C7AED8-0CE2-4E49-A87D-AE868591A93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236394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0362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0362"/>
            <a:ext cx="7734300" cy="581183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37D97E-B113-410E-B5CD-9F71D70F1973}" type="datetimeFigureOut">
              <a:rPr lang="ru-RU" smtClean="0"/>
              <a:t>11.05.2019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C7AED8-0CE2-4E49-A87D-AE868591A93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9989985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xfrm>
            <a:off x="1910080" y="359898"/>
            <a:ext cx="987552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2" name="Подзаголовок 21"/>
          <p:cNvSpPr>
            <a:spLocks noGrp="1"/>
          </p:cNvSpPr>
          <p:nvPr>
            <p:ph type="subTitle" idx="1"/>
          </p:nvPr>
        </p:nvSpPr>
        <p:spPr>
          <a:xfrm>
            <a:off x="1910080" y="1850064"/>
            <a:ext cx="987552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C37D97E-B113-410E-B5CD-9F71D70F1973}" type="datetimeFigureOut">
              <a:rPr lang="ru-RU" smtClean="0"/>
              <a:t>11.05.2019</a:t>
            </a:fld>
            <a:endParaRPr lang="ru-RU"/>
          </a:p>
        </p:txBody>
      </p:sp>
      <p:sp>
        <p:nvSpPr>
          <p:cNvPr id="20" name="Нижний колонтитул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AC7AED8-0CE2-4E49-A87D-AE868591A932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1228577" y="1413802"/>
            <a:ext cx="280416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1542901" y="1345016"/>
            <a:ext cx="85344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C37D97E-B113-410E-B5CD-9F71D70F1973}" type="datetimeFigureOut">
              <a:rPr lang="ru-RU" smtClean="0"/>
              <a:t>11.05.2019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AC7AED8-0CE2-4E49-A87D-AE868591A93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3043853" y="-54"/>
            <a:ext cx="9144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37856" y="2600325"/>
            <a:ext cx="85344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437856" y="1066800"/>
            <a:ext cx="85344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C37D97E-B113-410E-B5CD-9F71D70F1973}" type="datetimeFigureOut">
              <a:rPr lang="ru-RU" smtClean="0"/>
              <a:t>11.05.2019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AC7AED8-0CE2-4E49-A87D-AE868591A932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 bwMode="invGray">
          <a:xfrm>
            <a:off x="3048000" y="0"/>
            <a:ext cx="1016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2896428" y="2814656"/>
            <a:ext cx="280416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3210752" y="2745870"/>
            <a:ext cx="85344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14144" y="274320"/>
            <a:ext cx="9997440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914144" y="1524000"/>
            <a:ext cx="48768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7034784" y="1524000"/>
            <a:ext cx="48768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C37D97E-B113-410E-B5CD-9F71D70F1973}" type="datetimeFigureOut">
              <a:rPr lang="ru-RU" smtClean="0"/>
              <a:t>11.05.2019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AC7AED8-0CE2-4E49-A87D-AE868591A93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5160336"/>
            <a:ext cx="109728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328278"/>
            <a:ext cx="536448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6217920" y="328278"/>
            <a:ext cx="536448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609600" y="969336"/>
            <a:ext cx="536448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217920" y="969336"/>
            <a:ext cx="536448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C37D97E-B113-410E-B5CD-9F71D70F1973}" type="datetimeFigureOut">
              <a:rPr lang="ru-RU" smtClean="0"/>
              <a:t>11.05.2019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AC7AED8-0CE2-4E49-A87D-AE868591A93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14144" y="274320"/>
            <a:ext cx="9997440" cy="1143000"/>
          </a:xfrm>
        </p:spPr>
        <p:txBody>
          <a:bodyPr anchor="ctr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C37D97E-B113-410E-B5CD-9F71D70F1973}" type="datetimeFigureOut">
              <a:rPr lang="ru-RU" smtClean="0"/>
              <a:t>11.05.2019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AC7AED8-0CE2-4E49-A87D-AE868591A93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353312" y="0"/>
            <a:ext cx="10838688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C37D97E-B113-410E-B5CD-9F71D70F1973}" type="datetimeFigureOut">
              <a:rPr lang="ru-RU" smtClean="0"/>
              <a:t>11.05.2019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AC7AED8-0CE2-4E49-A87D-AE868591A932}" type="slidenum">
              <a:rPr lang="ru-RU" smtClean="0"/>
              <a:t>‹#›</a:t>
            </a:fld>
            <a:endParaRPr lang="ru-RU"/>
          </a:p>
        </p:txBody>
      </p:sp>
      <p:sp>
        <p:nvSpPr>
          <p:cNvPr id="6" name="Прямоугольник 5"/>
          <p:cNvSpPr/>
          <p:nvPr/>
        </p:nvSpPr>
        <p:spPr bwMode="invGray">
          <a:xfrm>
            <a:off x="1353312" y="-54"/>
            <a:ext cx="97536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16778"/>
            <a:ext cx="508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09600" y="1406964"/>
            <a:ext cx="508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609600" y="2133601"/>
            <a:ext cx="108712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C37D97E-B113-410E-B5CD-9F71D70F1973}" type="datetimeFigureOut">
              <a:rPr lang="ru-RU" smtClean="0"/>
              <a:t>11.05.2019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AC7AED8-0CE2-4E49-A87D-AE868591A93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37D97E-B113-410E-B5CD-9F71D70F1973}" type="datetimeFigureOut">
              <a:rPr lang="ru-RU" smtClean="0"/>
              <a:t>11.05.2019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C7AED8-0CE2-4E49-A87D-AE868591A93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6737117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849195" y="1066800"/>
            <a:ext cx="36576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C37D97E-B113-410E-B5CD-9F71D70F1973}" type="datetimeFigureOut">
              <a:rPr lang="ru-RU" smtClean="0"/>
              <a:t>11.05.2019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AC7AED8-0CE2-4E49-A87D-AE868591A932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1016000" y="1066800"/>
            <a:ext cx="6096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117600" y="1143004"/>
            <a:ext cx="58928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9" name="Блок-схема: процесс 8"/>
          <p:cNvSpPr/>
          <p:nvPr/>
        </p:nvSpPr>
        <p:spPr>
          <a:xfrm rot="19468671">
            <a:off x="528967" y="954341"/>
            <a:ext cx="9144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Блок-схема: процесс 9"/>
          <p:cNvSpPr/>
          <p:nvPr/>
        </p:nvSpPr>
        <p:spPr>
          <a:xfrm rot="2103354" flipH="1">
            <a:off x="6671556" y="936786"/>
            <a:ext cx="865632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17600" y="4800600"/>
            <a:ext cx="58928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C37D97E-B113-410E-B5CD-9F71D70F1973}" type="datetimeFigureOut">
              <a:rPr lang="ru-RU" smtClean="0"/>
              <a:t>11.05.2019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AC7AED8-0CE2-4E49-A87D-AE868591A93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9144000" y="274640"/>
            <a:ext cx="2438400" cy="5851525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524000" y="274641"/>
            <a:ext cx="7416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C37D97E-B113-410E-B5CD-9F71D70F1973}" type="datetimeFigureOut">
              <a:rPr lang="ru-RU" smtClean="0"/>
              <a:t>11.05.2019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AC7AED8-0CE2-4E49-A87D-AE868591A93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12423"/>
            <a:ext cx="10515600" cy="2851208"/>
          </a:xfrm>
        </p:spPr>
        <p:txBody>
          <a:bodyPr anchor="b">
            <a:normAutofit/>
          </a:bodyPr>
          <a:lstStyle>
            <a:lvl1pPr>
              <a:defRPr sz="60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52633"/>
            <a:ext cx="105156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37D97E-B113-410E-B5CD-9F71D70F1973}" type="datetimeFigureOut">
              <a:rPr lang="ru-RU" smtClean="0"/>
              <a:t>11.05.2019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C7AED8-0CE2-4E49-A87D-AE868591A93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231465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45127" y="1828800"/>
            <a:ext cx="5181600" cy="435133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8800"/>
            <a:ext cx="5181600" cy="435133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37D97E-B113-410E-B5CD-9F71D70F1973}" type="datetimeFigureOut">
              <a:rPr lang="ru-RU" smtClean="0"/>
              <a:t>11.05.2019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C7AED8-0CE2-4E49-A87D-AE868591A93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154022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5127" y="1681850"/>
            <a:ext cx="5156200" cy="825699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45127" y="2507550"/>
            <a:ext cx="5156200" cy="36805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851"/>
            <a:ext cx="5181601" cy="825698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7550"/>
            <a:ext cx="5181601" cy="36805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37D97E-B113-410E-B5CD-9F71D70F1973}" type="datetimeFigureOut">
              <a:rPr lang="ru-RU" smtClean="0"/>
              <a:t>11.05.2019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C7AED8-0CE2-4E49-A87D-AE868591A932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89283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37D97E-B113-410E-B5CD-9F71D70F1973}" type="datetimeFigureOut">
              <a:rPr lang="ru-RU" smtClean="0"/>
              <a:t>11.05.2019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C7AED8-0CE2-4E49-A87D-AE868591A932}" type="slidenum">
              <a:rPr lang="ru-RU" smtClean="0"/>
              <a:t>‹#›</a:t>
            </a:fld>
            <a:endParaRPr lang="ru-RU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39463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37D97E-B113-410E-B5CD-9F71D70F1973}" type="datetimeFigureOut">
              <a:rPr lang="ru-RU" smtClean="0"/>
              <a:t>11.05.2019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C7AED8-0CE2-4E49-A87D-AE868591A93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805383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457200"/>
            <a:ext cx="3931920" cy="1600197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1600" y="990600"/>
            <a:ext cx="6172200" cy="48768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248" y="2057399"/>
            <a:ext cx="3931920" cy="3810001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37D97E-B113-410E-B5CD-9F71D70F1973}" type="datetimeFigureOut">
              <a:rPr lang="ru-RU" smtClean="0"/>
              <a:t>11.05.2019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C7AED8-0CE2-4E49-A87D-AE868591A93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023879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457200"/>
            <a:ext cx="3931920" cy="1600200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1600" y="990600"/>
            <a:ext cx="6172200" cy="4876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248" y="2057400"/>
            <a:ext cx="3931920" cy="38100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37D97E-B113-410E-B5CD-9F71D70F1973}" type="datetimeFigureOut">
              <a:rPr lang="ru-RU" smtClean="0"/>
              <a:t>11.05.2019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C7AED8-0CE2-4E49-A87D-AE868591A93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938635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45127" y="365760"/>
            <a:ext cx="10515600" cy="13255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5127" y="1828800"/>
            <a:ext cx="10515600" cy="43513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BC37D97E-B113-410E-B5CD-9F71D70F1973}" type="datetimeFigureOut">
              <a:rPr lang="ru-RU" smtClean="0"/>
              <a:t>11.05.2019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7527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C7AED8-0CE2-4E49-A87D-AE868591A93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885148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10" r:id="rId1"/>
    <p:sldLayoutId id="2147483911" r:id="rId2"/>
    <p:sldLayoutId id="2147483912" r:id="rId3"/>
    <p:sldLayoutId id="2147483913" r:id="rId4"/>
    <p:sldLayoutId id="2147483914" r:id="rId5"/>
    <p:sldLayoutId id="2147483915" r:id="rId6"/>
    <p:sldLayoutId id="2147483916" r:id="rId7"/>
    <p:sldLayoutId id="2147483917" r:id="rId8"/>
    <p:sldLayoutId id="2147483918" r:id="rId9"/>
    <p:sldLayoutId id="2147483919" r:id="rId10"/>
    <p:sldLayoutId id="2147483920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Wingdings 2" pitchFamily="18" charset="2"/>
        <a:buChar char="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ирог 6"/>
          <p:cNvSpPr/>
          <p:nvPr/>
        </p:nvSpPr>
        <p:spPr>
          <a:xfrm>
            <a:off x="-1087902" y="-815922"/>
            <a:ext cx="2185183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225089" y="21103"/>
            <a:ext cx="2269588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Кольцо 10"/>
          <p:cNvSpPr/>
          <p:nvPr/>
        </p:nvSpPr>
        <p:spPr>
          <a:xfrm rot="2315675">
            <a:off x="243842" y="1055077"/>
            <a:ext cx="1500956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1350498" y="-54"/>
            <a:ext cx="10841503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914144" y="274638"/>
            <a:ext cx="999744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1914144" y="1447800"/>
            <a:ext cx="999744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4775200" y="6305550"/>
            <a:ext cx="28448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BC37D97E-B113-410E-B5CD-9F71D70F1973}" type="datetimeFigureOut">
              <a:rPr lang="ru-RU" smtClean="0"/>
              <a:t>11.05.2019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7620000" y="6305550"/>
            <a:ext cx="38608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11484864" y="6305550"/>
            <a:ext cx="6096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DAC7AED8-0CE2-4E49-A87D-AE868591A932}" type="slidenum">
              <a:rPr lang="ru-RU" smtClean="0"/>
              <a:t>‹#›</a:t>
            </a:fld>
            <a:endParaRPr lang="ru-RU"/>
          </a:p>
        </p:txBody>
      </p:sp>
      <p:sp>
        <p:nvSpPr>
          <p:cNvPr id="15" name="Прямоугольник 14"/>
          <p:cNvSpPr/>
          <p:nvPr/>
        </p:nvSpPr>
        <p:spPr bwMode="invGray">
          <a:xfrm>
            <a:off x="1353312" y="-54"/>
            <a:ext cx="97536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349" r:id="rId1"/>
    <p:sldLayoutId id="2147484350" r:id="rId2"/>
    <p:sldLayoutId id="2147484351" r:id="rId3"/>
    <p:sldLayoutId id="2147484352" r:id="rId4"/>
    <p:sldLayoutId id="2147484353" r:id="rId5"/>
    <p:sldLayoutId id="2147484354" r:id="rId6"/>
    <p:sldLayoutId id="2147484355" r:id="rId7"/>
    <p:sldLayoutId id="2147484356" r:id="rId8"/>
    <p:sldLayoutId id="2147484357" r:id="rId9"/>
    <p:sldLayoutId id="2147484358" r:id="rId10"/>
    <p:sldLayoutId id="2147484359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5.png"/><Relationship Id="rId4" Type="http://schemas.openxmlformats.org/officeDocument/2006/relationships/image" Target="../media/image4.jp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253066" y="2243667"/>
            <a:ext cx="8534400" cy="2650066"/>
          </a:xfrm>
        </p:spPr>
        <p:txBody>
          <a:bodyPr>
            <a:normAutofit fontScale="90000"/>
          </a:bodyPr>
          <a:lstStyle/>
          <a:p>
            <a:pPr algn="ctr">
              <a:lnSpc>
                <a:spcPct val="115000"/>
              </a:lnSpc>
            </a:pPr>
            <a:r>
              <a:rPr lang="ru-RU" sz="1100" b="1" dirty="0" smtClean="0">
                <a:latin typeface="Cambria" panose="02040503050406030204" pitchFamily="18" charset="0"/>
                <a:ea typeface="Calibri"/>
                <a:cs typeface="Times New Roman"/>
              </a:rPr>
              <a:t/>
            </a:r>
            <a:br>
              <a:rPr lang="ru-RU" sz="1100" b="1" dirty="0" smtClean="0">
                <a:latin typeface="Cambria" panose="02040503050406030204" pitchFamily="18" charset="0"/>
                <a:ea typeface="Calibri"/>
                <a:cs typeface="Times New Roman"/>
              </a:rPr>
            </a:br>
            <a:r>
              <a:rPr lang="ru-RU" sz="1100" b="1" dirty="0" smtClean="0">
                <a:latin typeface="Cambria" panose="02040503050406030204" pitchFamily="18" charset="0"/>
                <a:ea typeface="Calibri"/>
                <a:cs typeface="Times New Roman"/>
              </a:rPr>
              <a:t/>
            </a:r>
            <a:br>
              <a:rPr lang="ru-RU" sz="1100" b="1" dirty="0" smtClean="0">
                <a:latin typeface="Cambria" panose="02040503050406030204" pitchFamily="18" charset="0"/>
                <a:ea typeface="Calibri"/>
                <a:cs typeface="Times New Roman"/>
              </a:rPr>
            </a:br>
            <a:r>
              <a:rPr lang="ru-RU" sz="1100" b="1" dirty="0">
                <a:solidFill>
                  <a:prstClr val="black"/>
                </a:solidFill>
                <a:latin typeface="Cambria" panose="02040503050406030204" pitchFamily="18" charset="0"/>
                <a:ea typeface="Calibri"/>
                <a:cs typeface="Times New Roman"/>
              </a:rPr>
              <a:t/>
            </a:r>
            <a:br>
              <a:rPr lang="ru-RU" sz="1100" b="1" dirty="0">
                <a:solidFill>
                  <a:prstClr val="black"/>
                </a:solidFill>
                <a:latin typeface="Cambria" panose="02040503050406030204" pitchFamily="18" charset="0"/>
                <a:ea typeface="Calibri"/>
                <a:cs typeface="Times New Roman"/>
              </a:rPr>
            </a:br>
            <a:r>
              <a:rPr lang="ru-RU" sz="10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libri"/>
                <a:cs typeface="Times New Roman"/>
              </a:rPr>
              <a:t/>
            </a:r>
            <a:br>
              <a:rPr lang="ru-RU" sz="10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libri"/>
                <a:cs typeface="Times New Roman"/>
              </a:rPr>
            </a:br>
            <a:r>
              <a:rPr lang="ru-RU" sz="10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libri"/>
                <a:cs typeface="Times New Roman"/>
              </a:rPr>
              <a:t>структурное подразделение государственного бюджетного общеобразовательного учреждения Самарской области средней общеобразовательной школы «Образовательный центр» имени Героя Советского Союза Ваничкина Ивана Дмитриевича с. Алексеевка муниципального района Алексеевский Самарской области -  </a:t>
            </a:r>
            <a:br>
              <a:rPr lang="ru-RU" sz="10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libri"/>
                <a:cs typeface="Times New Roman"/>
              </a:rPr>
            </a:br>
            <a:r>
              <a:rPr lang="ru-RU" sz="10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libri"/>
                <a:cs typeface="Times New Roman"/>
              </a:rPr>
              <a:t>детский сад «Солнышко»</a:t>
            </a:r>
            <a:r>
              <a:rPr lang="ru-RU" sz="2800" dirty="0">
                <a:latin typeface="Calibri"/>
                <a:ea typeface="Calibri"/>
                <a:cs typeface="Times New Roman"/>
              </a:rPr>
              <a:t/>
            </a:r>
            <a:br>
              <a:rPr lang="ru-RU" sz="2800" dirty="0">
                <a:latin typeface="Calibri"/>
                <a:ea typeface="Calibri"/>
                <a:cs typeface="Times New Roman"/>
              </a:rPr>
            </a:br>
            <a:r>
              <a:rPr lang="ru-RU" sz="27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«ТЕХНОЛОГИЯ «СКРАЙБИНГ» В РАЗВИТИИ СВЯЗНОЙ РЕЧИ ДЕТЕЙ СТАРШЕГО ДОШКОЛЬНОГО ВОЗРАСТА»</a:t>
            </a:r>
            <a:br>
              <a:rPr lang="ru-RU" sz="27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</a:br>
            <a:r>
              <a:rPr lang="ru-RU" sz="27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 (С использованием пособия </a:t>
            </a:r>
            <a:br>
              <a:rPr lang="ru-RU" sz="27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</a:br>
            <a:r>
              <a:rPr lang="ru-RU" sz="27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«Логопедическая Мозаика») </a:t>
            </a:r>
            <a:r>
              <a:rPr lang="ru-RU" sz="4400" b="1" dirty="0" smtClean="0">
                <a:solidFill>
                  <a:srgbClr val="00B050"/>
                </a:solidFill>
                <a:latin typeface="Cambria" panose="02040503050406030204" pitchFamily="18" charset="0"/>
              </a:rPr>
              <a:t/>
            </a:r>
            <a:br>
              <a:rPr lang="ru-RU" sz="4400" b="1" dirty="0" smtClean="0">
                <a:solidFill>
                  <a:srgbClr val="00B050"/>
                </a:solidFill>
                <a:latin typeface="Cambria" panose="02040503050406030204" pitchFamily="18" charset="0"/>
              </a:rPr>
            </a:br>
            <a:endParaRPr lang="ru-RU" sz="4400" b="1" dirty="0">
              <a:solidFill>
                <a:srgbClr val="00B050"/>
              </a:solidFill>
              <a:latin typeface="Cambria" panose="020405030504060302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54199" y="4004733"/>
            <a:ext cx="9000067" cy="1904999"/>
          </a:xfrm>
        </p:spPr>
        <p:txBody>
          <a:bodyPr>
            <a:normAutofit/>
          </a:bodyPr>
          <a:lstStyle/>
          <a:p>
            <a:pPr algn="r"/>
            <a:r>
              <a:rPr lang="ru-RU" sz="1400" b="1" i="0" dirty="0" smtClean="0">
                <a:latin typeface="Cambria" panose="02040503050406030204" pitchFamily="18" charset="0"/>
              </a:rPr>
              <a:t>Подготовила:</a:t>
            </a:r>
          </a:p>
          <a:p>
            <a:pPr algn="r"/>
            <a:r>
              <a:rPr lang="ru-RU" sz="1400" b="1" i="0" dirty="0" smtClean="0">
                <a:latin typeface="Cambria" panose="02040503050406030204" pitchFamily="18" charset="0"/>
              </a:rPr>
              <a:t>Леонтьева Елена Викторовна</a:t>
            </a:r>
          </a:p>
          <a:p>
            <a:pPr algn="r"/>
            <a:r>
              <a:rPr lang="ru-RU" sz="1400" b="1" i="0" dirty="0">
                <a:latin typeface="Cambria" panose="02040503050406030204" pitchFamily="18" charset="0"/>
              </a:rPr>
              <a:t>у</a:t>
            </a:r>
            <a:r>
              <a:rPr lang="ru-RU" sz="1400" b="1" i="0" dirty="0" smtClean="0">
                <a:latin typeface="Cambria" panose="02040503050406030204" pitchFamily="18" charset="0"/>
              </a:rPr>
              <a:t>читель-логопед</a:t>
            </a:r>
          </a:p>
          <a:p>
            <a:pPr algn="r"/>
            <a:r>
              <a:rPr lang="ru-RU" sz="1400" b="1" i="0" dirty="0" smtClean="0">
                <a:latin typeface="Cambria" panose="02040503050406030204" pitchFamily="18" charset="0"/>
              </a:rPr>
              <a:t>Детского сада «</a:t>
            </a:r>
            <a:r>
              <a:rPr lang="ru-RU" sz="1400" b="1" i="0" dirty="0" err="1" smtClean="0">
                <a:latin typeface="Cambria" panose="02040503050406030204" pitchFamily="18" charset="0"/>
              </a:rPr>
              <a:t>Солнышко»с.Алексеевка</a:t>
            </a:r>
            <a:endParaRPr lang="ru-RU" sz="1400" b="1" i="0" dirty="0" smtClean="0">
              <a:latin typeface="Cambria" panose="02040503050406030204" pitchFamily="18" charset="0"/>
            </a:endParaRPr>
          </a:p>
          <a:p>
            <a:pPr algn="r"/>
            <a:r>
              <a:rPr lang="ru-RU" sz="1400" b="1" i="0" dirty="0" smtClean="0">
                <a:latin typeface="Cambria" panose="02040503050406030204" pitchFamily="18" charset="0"/>
              </a:rPr>
              <a:t> </a:t>
            </a:r>
            <a:r>
              <a:rPr lang="ru-RU" sz="1400" b="1" i="0" dirty="0" err="1" smtClean="0">
                <a:latin typeface="Cambria" panose="02040503050406030204" pitchFamily="18" charset="0"/>
              </a:rPr>
              <a:t>м.р.Алексеевский</a:t>
            </a:r>
            <a:endParaRPr lang="ru-RU" sz="1400" b="1" i="0" dirty="0"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726028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val="1600501912"/>
              </p:ext>
            </p:extLst>
          </p:nvPr>
        </p:nvGraphicFramePr>
        <p:xfrm>
          <a:off x="0" y="0"/>
          <a:ext cx="12192000" cy="685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89178921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 indent="-274320" algn="ctr">
              <a:lnSpc>
                <a:spcPct val="115000"/>
              </a:lnSpc>
              <a:spcBef>
                <a:spcPct val="20000"/>
              </a:spcBef>
              <a:spcAft>
                <a:spcPts val="750"/>
              </a:spcAft>
            </a:pPr>
            <a:r>
              <a:rPr lang="ru-RU" sz="1400" cap="none" spc="0" dirty="0">
                <a:solidFill>
                  <a:prstClr val="black"/>
                </a:solidFill>
                <a:latin typeface="Calibri"/>
                <a:ea typeface="Calibri"/>
                <a:cs typeface="Times New Roman"/>
              </a:rPr>
              <a:t/>
            </a:r>
            <a:br>
              <a:rPr lang="ru-RU" sz="1400" cap="none" spc="0" dirty="0">
                <a:solidFill>
                  <a:prstClr val="black"/>
                </a:solidFill>
                <a:latin typeface="Calibri"/>
                <a:ea typeface="Calibri"/>
                <a:cs typeface="Times New Roman"/>
              </a:rPr>
            </a:br>
            <a:r>
              <a:rPr lang="ru-RU" sz="4000" b="1" cap="none" spc="0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Times New Roman"/>
                <a:cs typeface="Times New Roman"/>
              </a:rPr>
              <a:t>4 основных шага </a:t>
            </a:r>
            <a:r>
              <a:rPr lang="ru-RU" sz="4000" b="1" cap="none" spc="0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Times New Roman"/>
                <a:cs typeface="Times New Roman"/>
              </a:rPr>
              <a:t>построения:</a:t>
            </a:r>
            <a:endParaRPr lang="ru-RU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854199" y="1803401"/>
            <a:ext cx="8534400" cy="4157132"/>
          </a:xfrm>
        </p:spPr>
        <p:txBody>
          <a:bodyPr>
            <a:normAutofit fontScale="85000" lnSpcReduction="20000"/>
          </a:bodyPr>
          <a:lstStyle/>
          <a:p>
            <a:pPr indent="0" algn="just">
              <a:lnSpc>
                <a:spcPct val="115000"/>
              </a:lnSpc>
              <a:spcAft>
                <a:spcPts val="750"/>
              </a:spcAft>
              <a:buNone/>
            </a:pPr>
            <a:r>
              <a:rPr lang="ru-RU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 </a:t>
            </a:r>
            <a:endParaRPr lang="ru-RU" sz="1900" dirty="0">
              <a:latin typeface="Calibri"/>
              <a:ea typeface="Calibri"/>
              <a:cs typeface="Times New Roman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75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ru-RU" sz="26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Times New Roman"/>
                <a:cs typeface="Times New Roman"/>
              </a:rPr>
              <a:t>Придумать идею</a:t>
            </a:r>
            <a:r>
              <a:rPr lang="ru-RU" sz="2600" b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. </a:t>
            </a:r>
            <a:r>
              <a:rPr lang="ru-RU" sz="26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Она должна быть понятной и «цеплять» аудиторию.</a:t>
            </a:r>
            <a:endParaRPr lang="ru-RU" sz="2200" dirty="0">
              <a:solidFill>
                <a:srgbClr val="000000"/>
              </a:solidFill>
              <a:latin typeface="Calibri"/>
              <a:ea typeface="Calibri"/>
              <a:cs typeface="Times New Roman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75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ru-RU" sz="26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Times New Roman"/>
                <a:cs typeface="Times New Roman"/>
              </a:rPr>
              <a:t>Подготовить сценарий, текст. </a:t>
            </a:r>
            <a:r>
              <a:rPr lang="ru-RU" sz="26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Заранее продумайте и запишите, что у вас будет говориться, и какими образами будет передаваться смысл, заранее раздать детям для пересказа текст.</a:t>
            </a:r>
            <a:endParaRPr lang="ru-RU" sz="2200" dirty="0">
              <a:solidFill>
                <a:srgbClr val="000000"/>
              </a:solidFill>
              <a:latin typeface="Calibri"/>
              <a:ea typeface="Calibri"/>
              <a:cs typeface="Times New Roman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75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ru-RU" sz="2600" b="1" dirty="0" err="1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Times New Roman"/>
                <a:cs typeface="Times New Roman"/>
              </a:rPr>
              <a:t>Отрисовать</a:t>
            </a:r>
            <a:r>
              <a:rPr lang="ru-RU" sz="26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Times New Roman"/>
                <a:cs typeface="Times New Roman"/>
              </a:rPr>
              <a:t> скетчи, нарисовать рисунок. </a:t>
            </a:r>
            <a:r>
              <a:rPr lang="ru-RU" sz="26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Количество и скорость, с который вы их создаёте, должны совпадать со временем на озвучивание.</a:t>
            </a:r>
            <a:endParaRPr lang="ru-RU" sz="2200" dirty="0">
              <a:solidFill>
                <a:srgbClr val="000000"/>
              </a:solidFill>
              <a:latin typeface="Calibri"/>
              <a:ea typeface="Calibri"/>
              <a:cs typeface="Times New Roman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75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ru-RU" sz="26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Times New Roman"/>
                <a:cs typeface="Times New Roman"/>
              </a:rPr>
              <a:t>Смонтировать видеоролик </a:t>
            </a:r>
            <a:r>
              <a:rPr lang="ru-RU" sz="26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или </a:t>
            </a:r>
            <a:r>
              <a:rPr lang="ru-RU" sz="2600" u="sng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провести </a:t>
            </a:r>
            <a:r>
              <a:rPr lang="ru-RU" sz="2600" u="sng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скрайбинг</a:t>
            </a:r>
            <a:r>
              <a:rPr lang="ru-RU" sz="2600" u="sng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-сессию.</a:t>
            </a:r>
            <a:endParaRPr lang="ru-RU" sz="2200" dirty="0">
              <a:solidFill>
                <a:srgbClr val="000000"/>
              </a:solidFill>
              <a:effectLst/>
              <a:latin typeface="Calibri"/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9097366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ПРЕИМУЩЕСТВА  ТЕХНОЛОГИИ:</a:t>
            </a:r>
            <a:endParaRPr lang="ru-RU" b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85750" indent="-285750"/>
            <a:r>
              <a:rPr lang="ru-RU" b="1" dirty="0" smtClean="0">
                <a:solidFill>
                  <a:srgbClr val="000000"/>
                </a:solidFill>
                <a:latin typeface="Cambria" panose="02040503050406030204" pitchFamily="18" charset="0"/>
                <a:ea typeface="Times New Roman"/>
              </a:rPr>
              <a:t>можно </a:t>
            </a:r>
            <a:r>
              <a:rPr lang="ru-RU" b="1" dirty="0">
                <a:solidFill>
                  <a:srgbClr val="000000"/>
                </a:solidFill>
                <a:latin typeface="Cambria" panose="02040503050406030204" pitchFamily="18" charset="0"/>
                <a:ea typeface="Times New Roman"/>
              </a:rPr>
              <a:t>использовать  на любом занятии и по любой </a:t>
            </a:r>
            <a:r>
              <a:rPr lang="ru-RU" b="1" dirty="0" smtClean="0">
                <a:solidFill>
                  <a:srgbClr val="000000"/>
                </a:solidFill>
                <a:latin typeface="Cambria" panose="02040503050406030204" pitchFamily="18" charset="0"/>
                <a:ea typeface="Times New Roman"/>
              </a:rPr>
              <a:t>теме;</a:t>
            </a:r>
          </a:p>
          <a:p>
            <a:pPr marL="285750" indent="-285750"/>
            <a:r>
              <a:rPr lang="ru-RU" b="1" dirty="0">
                <a:solidFill>
                  <a:srgbClr val="000000"/>
                </a:solidFill>
                <a:latin typeface="Cambria" panose="02040503050406030204" pitchFamily="18" charset="0"/>
                <a:ea typeface="Times New Roman"/>
              </a:rPr>
              <a:t>п</a:t>
            </a:r>
            <a:r>
              <a:rPr lang="ru-RU" b="1" dirty="0" smtClean="0">
                <a:solidFill>
                  <a:srgbClr val="000000"/>
                </a:solidFill>
                <a:latin typeface="Cambria" panose="02040503050406030204" pitchFamily="18" charset="0"/>
                <a:ea typeface="Times New Roman"/>
              </a:rPr>
              <a:t>одойдет</a:t>
            </a:r>
            <a:r>
              <a:rPr lang="ru-RU" b="1" dirty="0">
                <a:solidFill>
                  <a:srgbClr val="000000"/>
                </a:solidFill>
                <a:latin typeface="Cambria" panose="02040503050406030204" pitchFamily="18" charset="0"/>
                <a:ea typeface="Times New Roman"/>
              </a:rPr>
              <a:t> </a:t>
            </a:r>
            <a:r>
              <a:rPr lang="ru-RU" b="1" dirty="0" smtClean="0">
                <a:solidFill>
                  <a:srgbClr val="000000"/>
                </a:solidFill>
                <a:latin typeface="Cambria" panose="02040503050406030204" pitchFamily="18" charset="0"/>
                <a:ea typeface="Times New Roman"/>
              </a:rPr>
              <a:t> </a:t>
            </a:r>
            <a:r>
              <a:rPr lang="ru-RU" b="1" dirty="0">
                <a:solidFill>
                  <a:srgbClr val="000000"/>
                </a:solidFill>
                <a:latin typeface="Cambria" panose="02040503050406030204" pitchFamily="18" charset="0"/>
                <a:ea typeface="Times New Roman"/>
              </a:rPr>
              <a:t>для объяснения нового материала и </a:t>
            </a:r>
            <a:r>
              <a:rPr lang="ru-RU" b="1" dirty="0" smtClean="0">
                <a:solidFill>
                  <a:srgbClr val="000000"/>
                </a:solidFill>
                <a:latin typeface="Cambria" panose="02040503050406030204" pitchFamily="18" charset="0"/>
                <a:ea typeface="Times New Roman"/>
              </a:rPr>
              <a:t>закреплении</a:t>
            </a:r>
            <a:r>
              <a:rPr lang="ru-RU" b="1" dirty="0">
                <a:solidFill>
                  <a:srgbClr val="000000"/>
                </a:solidFill>
                <a:latin typeface="Cambria" panose="02040503050406030204" pitchFamily="18" charset="0"/>
                <a:ea typeface="Times New Roman"/>
              </a:rPr>
              <a:t> </a:t>
            </a:r>
            <a:r>
              <a:rPr lang="ru-RU" b="1" dirty="0" smtClean="0">
                <a:solidFill>
                  <a:srgbClr val="000000"/>
                </a:solidFill>
                <a:latin typeface="Cambria" panose="02040503050406030204" pitchFamily="18" charset="0"/>
                <a:ea typeface="Times New Roman"/>
              </a:rPr>
              <a:t>усвоенного</a:t>
            </a:r>
            <a:r>
              <a:rPr lang="ru-RU" dirty="0" smtClean="0">
                <a:solidFill>
                  <a:srgbClr val="000000"/>
                </a:solidFill>
                <a:latin typeface="Cambria" panose="02040503050406030204" pitchFamily="18" charset="0"/>
                <a:ea typeface="Times New Roman"/>
              </a:rPr>
              <a:t>; </a:t>
            </a:r>
          </a:p>
          <a:p>
            <a:pPr marL="285750" indent="-285750"/>
            <a:r>
              <a:rPr lang="ru-RU" b="1" dirty="0" smtClean="0">
                <a:solidFill>
                  <a:srgbClr val="000000"/>
                </a:solidFill>
                <a:latin typeface="Cambria" panose="02040503050406030204" pitchFamily="18" charset="0"/>
                <a:ea typeface="Times New Roman"/>
              </a:rPr>
              <a:t>может </a:t>
            </a:r>
            <a:r>
              <a:rPr lang="ru-RU" b="1" dirty="0">
                <a:solidFill>
                  <a:srgbClr val="000000"/>
                </a:solidFill>
                <a:latin typeface="Cambria" panose="02040503050406030204" pitchFamily="18" charset="0"/>
                <a:ea typeface="Times New Roman"/>
              </a:rPr>
              <a:t>быть использована как средство обобщения изученного, как домашнее задание, как «мозговой штурм» и </a:t>
            </a:r>
            <a:r>
              <a:rPr lang="ru-RU" b="1" dirty="0" smtClean="0">
                <a:solidFill>
                  <a:srgbClr val="000000"/>
                </a:solidFill>
                <a:latin typeface="Cambria" panose="02040503050406030204" pitchFamily="18" charset="0"/>
                <a:ea typeface="Times New Roman"/>
              </a:rPr>
              <a:t>рефлексия</a:t>
            </a:r>
            <a:r>
              <a:rPr lang="ru-RU" dirty="0" smtClean="0">
                <a:solidFill>
                  <a:srgbClr val="000000"/>
                </a:solidFill>
                <a:latin typeface="Cambria" panose="02040503050406030204" pitchFamily="18" charset="0"/>
                <a:ea typeface="Times New Roman"/>
              </a:rPr>
              <a:t>;</a:t>
            </a:r>
            <a:r>
              <a:rPr lang="ru-RU" dirty="0">
                <a:solidFill>
                  <a:srgbClr val="000000"/>
                </a:solidFill>
                <a:latin typeface="Cambria" panose="02040503050406030204" pitchFamily="18" charset="0"/>
                <a:ea typeface="Times New Roman"/>
              </a:rPr>
              <a:t> </a:t>
            </a:r>
            <a:endParaRPr lang="ru-RU" dirty="0" smtClean="0">
              <a:solidFill>
                <a:srgbClr val="000000"/>
              </a:solidFill>
              <a:latin typeface="Cambria" panose="02040503050406030204" pitchFamily="18" charset="0"/>
              <a:ea typeface="Times New Roman"/>
            </a:endParaRPr>
          </a:p>
          <a:p>
            <a:pPr marL="285750" indent="-285750"/>
            <a:r>
              <a:rPr lang="ru-RU" b="1" dirty="0">
                <a:solidFill>
                  <a:srgbClr val="000000"/>
                </a:solidFill>
                <a:latin typeface="Cambria" panose="02040503050406030204" pitchFamily="18" charset="0"/>
                <a:ea typeface="Times New Roman"/>
              </a:rPr>
              <a:t>н</a:t>
            </a:r>
            <a:r>
              <a:rPr lang="ru-RU" b="1" dirty="0" smtClean="0">
                <a:solidFill>
                  <a:srgbClr val="000000"/>
                </a:solidFill>
                <a:latin typeface="Cambria" panose="02040503050406030204" pitchFamily="18" charset="0"/>
                <a:ea typeface="Times New Roman"/>
              </a:rPr>
              <a:t>аиболее </a:t>
            </a:r>
            <a:r>
              <a:rPr lang="ru-RU" b="1" dirty="0">
                <a:solidFill>
                  <a:srgbClr val="000000"/>
                </a:solidFill>
                <a:latin typeface="Cambria" panose="02040503050406030204" pitchFamily="18" charset="0"/>
                <a:ea typeface="Times New Roman"/>
              </a:rPr>
              <a:t>перспективно использование </a:t>
            </a:r>
            <a:r>
              <a:rPr lang="ru-RU" b="1" dirty="0" err="1">
                <a:solidFill>
                  <a:srgbClr val="000000"/>
                </a:solidFill>
                <a:latin typeface="Cambria" panose="02040503050406030204" pitchFamily="18" charset="0"/>
                <a:ea typeface="Times New Roman"/>
              </a:rPr>
              <a:t>скрайб</a:t>
            </a:r>
            <a:r>
              <a:rPr lang="ru-RU" b="1" dirty="0">
                <a:solidFill>
                  <a:srgbClr val="000000"/>
                </a:solidFill>
                <a:latin typeface="Cambria" panose="02040503050406030204" pitchFamily="18" charset="0"/>
                <a:ea typeface="Times New Roman"/>
              </a:rPr>
              <a:t>-презентаций </a:t>
            </a:r>
            <a:r>
              <a:rPr lang="ru-RU" b="1" dirty="0" smtClean="0">
                <a:solidFill>
                  <a:srgbClr val="000000"/>
                </a:solidFill>
                <a:latin typeface="Cambria" panose="02040503050406030204" pitchFamily="18" charset="0"/>
                <a:ea typeface="Times New Roman"/>
              </a:rPr>
              <a:t>в проектной</a:t>
            </a:r>
            <a:r>
              <a:rPr lang="ru-RU" b="1" dirty="0">
                <a:solidFill>
                  <a:srgbClr val="000000"/>
                </a:solidFill>
                <a:latin typeface="Cambria" panose="02040503050406030204" pitchFamily="18" charset="0"/>
                <a:ea typeface="Times New Roman"/>
              </a:rPr>
              <a:t> деятельности</a:t>
            </a:r>
            <a:r>
              <a:rPr lang="ru-RU" dirty="0">
                <a:solidFill>
                  <a:srgbClr val="000000"/>
                </a:solidFill>
                <a:latin typeface="Cambria" panose="02040503050406030204" pitchFamily="18" charset="0"/>
                <a:ea typeface="Times New Roman"/>
              </a:rPr>
              <a:t>.</a:t>
            </a:r>
            <a:endParaRPr lang="ru-RU" dirty="0"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874183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65867" y="1540933"/>
            <a:ext cx="7721600" cy="194734"/>
          </a:xfrm>
        </p:spPr>
        <p:txBody>
          <a:bodyPr>
            <a:noAutofit/>
          </a:bodyPr>
          <a:lstStyle/>
          <a:p>
            <a:pPr algn="ctr">
              <a:lnSpc>
                <a:spcPct val="115000"/>
              </a:lnSpc>
              <a:spcAft>
                <a:spcPts val="750"/>
              </a:spcAft>
            </a:pPr>
            <a:r>
              <a:rPr lang="ru-RU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/>
            </a:r>
            <a:br>
              <a:rPr lang="ru-RU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</a:br>
            <a:r>
              <a:rPr lang="ru-RU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/>
            </a:r>
            <a:br>
              <a:rPr lang="ru-RU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</a:br>
            <a:r>
              <a:rPr lang="ru-RU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/>
            </a:r>
            <a:br>
              <a:rPr lang="ru-RU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</a:br>
            <a:r>
              <a:rPr lang="ru-RU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/>
            </a:r>
            <a:br>
              <a:rPr lang="ru-RU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</a:br>
            <a:r>
              <a:rPr lang="ru-RU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/>
            </a:r>
            <a:br>
              <a:rPr lang="ru-RU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</a:br>
            <a:r>
              <a:rPr lang="ru-RU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/>
            </a:r>
            <a:br>
              <a:rPr lang="ru-RU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</a:br>
            <a:r>
              <a:rPr lang="ru-RU" sz="2800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Times New Roman"/>
                <a:cs typeface="Times New Roman"/>
              </a:rPr>
              <a:t>Успех </a:t>
            </a:r>
            <a:r>
              <a:rPr lang="ru-RU" sz="2800" dirty="0" err="1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Times New Roman"/>
                <a:cs typeface="Times New Roman"/>
              </a:rPr>
              <a:t>скрайбинга</a:t>
            </a:r>
            <a:r>
              <a:rPr lang="ru-RU" sz="2800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Times New Roman"/>
                <a:cs typeface="Times New Roman"/>
              </a:rPr>
              <a:t> объясняется тем, </a:t>
            </a:r>
            <a:br>
              <a:rPr lang="ru-RU" sz="2800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Times New Roman"/>
                <a:cs typeface="Times New Roman"/>
              </a:rPr>
            </a:br>
            <a:r>
              <a:rPr lang="ru-RU" sz="2800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Times New Roman"/>
                <a:cs typeface="Times New Roman"/>
              </a:rPr>
              <a:t>что </a:t>
            </a:r>
            <a:r>
              <a:rPr lang="ru-RU" sz="2800" b="1" i="1" u="sng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Times New Roman"/>
                <a:cs typeface="Times New Roman"/>
              </a:rPr>
              <a:t>мозг человека мыслит образами</a:t>
            </a:r>
            <a:r>
              <a:rPr lang="ru-RU" sz="2800" b="1" u="sng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Times New Roman"/>
                <a:cs typeface="Times New Roman"/>
              </a:rPr>
              <a:t>,</a:t>
            </a:r>
            <a:r>
              <a:rPr lang="ru-RU" sz="2800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Times New Roman"/>
                <a:cs typeface="Times New Roman"/>
              </a:rPr>
              <a:t/>
            </a:r>
            <a:br>
              <a:rPr lang="ru-RU" sz="2800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Times New Roman"/>
                <a:cs typeface="Times New Roman"/>
              </a:rPr>
            </a:br>
            <a:r>
              <a:rPr lang="ru-RU" sz="2800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Times New Roman"/>
                <a:cs typeface="Times New Roman"/>
              </a:rPr>
              <a:t/>
            </a:r>
            <a:br>
              <a:rPr lang="ru-RU" sz="2800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Times New Roman"/>
                <a:cs typeface="Times New Roman"/>
              </a:rPr>
            </a:br>
            <a:r>
              <a:rPr lang="ru-RU" sz="2800" i="1" u="sng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Times New Roman"/>
                <a:cs typeface="Times New Roman"/>
              </a:rPr>
              <a:t/>
            </a:r>
            <a:br>
              <a:rPr lang="ru-RU" sz="2800" i="1" u="sng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Times New Roman"/>
                <a:cs typeface="Times New Roman"/>
              </a:rPr>
            </a:br>
            <a:r>
              <a:rPr lang="ru-RU" sz="28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Times New Roman"/>
                <a:cs typeface="Times New Roman"/>
              </a:rPr>
              <a:t/>
            </a:r>
            <a:br>
              <a:rPr lang="ru-RU" sz="28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Times New Roman"/>
                <a:cs typeface="Times New Roman"/>
              </a:rPr>
            </a:br>
            <a:r>
              <a:rPr lang="ru-RU" sz="28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Times New Roman"/>
                <a:cs typeface="Times New Roman"/>
              </a:rPr>
              <a:t/>
            </a:r>
            <a:br>
              <a:rPr lang="ru-RU" sz="28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Times New Roman"/>
                <a:cs typeface="Times New Roman"/>
              </a:rPr>
            </a:br>
            <a:r>
              <a:rPr lang="ru-RU" sz="28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Times New Roman"/>
                <a:cs typeface="Times New Roman"/>
              </a:rPr>
              <a:t/>
            </a:r>
            <a:br>
              <a:rPr lang="ru-RU" sz="28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Times New Roman"/>
                <a:cs typeface="Times New Roman"/>
              </a:rPr>
            </a:br>
            <a:r>
              <a:rPr lang="ru-RU" sz="28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Times New Roman"/>
                <a:cs typeface="Times New Roman"/>
              </a:rPr>
              <a:t/>
            </a:r>
            <a:br>
              <a:rPr lang="ru-RU" sz="28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Times New Roman"/>
                <a:cs typeface="Times New Roman"/>
              </a:rPr>
            </a:br>
            <a:r>
              <a:rPr lang="ru-RU" sz="2800" b="1" i="1" u="sng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Times New Roman"/>
                <a:cs typeface="Times New Roman"/>
              </a:rPr>
              <a:t/>
            </a:r>
            <a:br>
              <a:rPr lang="ru-RU" sz="2800" b="1" i="1" u="sng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Times New Roman"/>
                <a:cs typeface="Times New Roman"/>
              </a:rPr>
            </a:br>
            <a:r>
              <a:rPr lang="ru-RU" sz="2800" b="1" i="1" u="sng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Times New Roman"/>
                <a:cs typeface="Times New Roman"/>
              </a:rPr>
              <a:t>а </a:t>
            </a:r>
            <a:r>
              <a:rPr lang="ru-RU" sz="2800" b="1" i="1" u="sng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Times New Roman"/>
                <a:cs typeface="Times New Roman"/>
              </a:rPr>
              <a:t>язык рисунка — универсальный язык</a:t>
            </a:r>
            <a:r>
              <a:rPr lang="ru-RU" sz="32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Times New Roman"/>
                <a:cs typeface="Times New Roman"/>
              </a:rPr>
              <a:t>.</a:t>
            </a:r>
            <a:endParaRPr lang="ru-RU" sz="4000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</a:endParaRPr>
          </a:p>
        </p:txBody>
      </p:sp>
      <p:pic>
        <p:nvPicPr>
          <p:cNvPr id="4" name="Рисунок 3"/>
          <p:cNvPicPr/>
          <p:nvPr/>
        </p:nvPicPr>
        <p:blipFill rotWithShape="1">
          <a:blip r:embed="rId2"/>
          <a:srcRect l="17835" t="15187" r="17571" b="21666"/>
          <a:stretch/>
        </p:blipFill>
        <p:spPr bwMode="auto">
          <a:xfrm>
            <a:off x="2785532" y="2980265"/>
            <a:ext cx="4580467" cy="2438401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2891449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54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Заповеди </a:t>
            </a:r>
            <a:r>
              <a:rPr lang="ru-RU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ru-RU" b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42900" indent="-342900"/>
            <a:r>
              <a:rPr lang="ru-RU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Подходить к этому делу серьёзно</a:t>
            </a:r>
          </a:p>
          <a:p>
            <a:pPr marL="342900" indent="-342900"/>
            <a:r>
              <a:rPr lang="ru-RU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Забыть фразу: «У меня нет времени»</a:t>
            </a:r>
            <a:endParaRPr lang="en-US" sz="36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</a:endParaRPr>
          </a:p>
          <a:p>
            <a:pPr marL="342900" indent="-342900"/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NO</a:t>
            </a:r>
            <a:r>
              <a:rPr lang="ru-RU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-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 </a:t>
            </a:r>
            <a:r>
              <a:rPr lang="ru-RU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консерватизм</a:t>
            </a:r>
          </a:p>
          <a:p>
            <a:pPr marL="342900" indent="-342900"/>
            <a:r>
              <a:rPr lang="ru-RU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«Глаза боятся, а руки делают»</a:t>
            </a:r>
          </a:p>
          <a:p>
            <a:pPr marL="342900" indent="-342900"/>
            <a:r>
              <a:rPr lang="ru-RU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Всегда готов к инновациям!</a:t>
            </a:r>
          </a:p>
          <a:p>
            <a:endParaRPr lang="ru-RU" dirty="0" smtClean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990473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091266" y="2011680"/>
            <a:ext cx="8175413" cy="2623161"/>
          </a:xfrm>
        </p:spPr>
        <p:txBody>
          <a:bodyPr>
            <a:noAutofit/>
          </a:bodyPr>
          <a:lstStyle/>
          <a:p>
            <a:pPr algn="ctr"/>
            <a:r>
              <a:rPr lang="ru-RU" sz="60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Минимум затрат,</a:t>
            </a:r>
          </a:p>
          <a:p>
            <a:pPr algn="ctr"/>
            <a:r>
              <a:rPr lang="ru-RU" sz="60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 максимум результат.</a:t>
            </a:r>
          </a:p>
        </p:txBody>
      </p:sp>
    </p:spTree>
    <p:extLst>
      <p:ext uri="{BB962C8B-B14F-4D97-AF65-F5344CB8AC3E}">
        <p14:creationId xmlns:p14="http://schemas.microsoft.com/office/powerpoint/2010/main" val="16454354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5400" b="1" dirty="0" smtClean="0">
                <a:solidFill>
                  <a:srgbClr val="00B050"/>
                </a:solidFill>
              </a:rPr>
              <a:t>ЧТО ТАКОЕ СКРАЙБИНГ?</a:t>
            </a:r>
            <a:endParaRPr lang="ru-RU" sz="5400" b="1" dirty="0">
              <a:solidFill>
                <a:srgbClr val="00B05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indent="0" algn="just">
              <a:lnSpc>
                <a:spcPct val="115000"/>
              </a:lnSpc>
              <a:spcAft>
                <a:spcPts val="750"/>
              </a:spcAft>
              <a:buNone/>
            </a:pPr>
            <a:r>
              <a:rPr lang="ru-RU" sz="3600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Times New Roman"/>
                <a:cs typeface="Times New Roman"/>
              </a:rPr>
              <a:t>	</a:t>
            </a:r>
            <a:r>
              <a:rPr lang="ru-RU" sz="3600" dirty="0" err="1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Times New Roman"/>
                <a:cs typeface="Times New Roman"/>
              </a:rPr>
              <a:t>Скрайбинг</a:t>
            </a:r>
            <a:r>
              <a:rPr lang="ru-RU" sz="3600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Times New Roman"/>
                <a:cs typeface="Times New Roman"/>
              </a:rPr>
              <a:t> </a:t>
            </a:r>
            <a:r>
              <a:rPr lang="ru-RU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- </a:t>
            </a:r>
            <a:r>
              <a:rPr lang="ru-RU" dirty="0">
                <a:solidFill>
                  <a:srgbClr val="000000"/>
                </a:solidFill>
                <a:latin typeface="Cambria" panose="02040503050406030204" pitchFamily="18" charset="0"/>
                <a:ea typeface="Times New Roman"/>
                <a:cs typeface="Times New Roman"/>
              </a:rPr>
              <a:t>новейшая техника презентации (от английского "</a:t>
            </a:r>
            <a:r>
              <a:rPr lang="ru-RU" dirty="0" err="1">
                <a:solidFill>
                  <a:srgbClr val="000000"/>
                </a:solidFill>
                <a:latin typeface="Cambria" panose="02040503050406030204" pitchFamily="18" charset="0"/>
                <a:ea typeface="Times New Roman"/>
                <a:cs typeface="Times New Roman"/>
              </a:rPr>
              <a:t>scribe</a:t>
            </a:r>
            <a:r>
              <a:rPr lang="ru-RU" dirty="0">
                <a:solidFill>
                  <a:srgbClr val="000000"/>
                </a:solidFill>
                <a:latin typeface="Cambria" panose="02040503050406030204" pitchFamily="18" charset="0"/>
                <a:ea typeface="Times New Roman"/>
                <a:cs typeface="Times New Roman"/>
              </a:rPr>
              <a:t>" - набрасывать эскизы или рисунки), изобретенная британским художником Эндрю Парком для британской организации, занимающейся популяризацией научных знаний. </a:t>
            </a:r>
            <a:endParaRPr lang="ru-RU" dirty="0" smtClean="0">
              <a:solidFill>
                <a:srgbClr val="000000"/>
              </a:solidFill>
              <a:latin typeface="Cambria" panose="02040503050406030204" pitchFamily="18" charset="0"/>
              <a:ea typeface="Times New Roman"/>
              <a:cs typeface="Times New Roman"/>
            </a:endParaRPr>
          </a:p>
          <a:p>
            <a:pPr indent="0" algn="just">
              <a:lnSpc>
                <a:spcPct val="115000"/>
              </a:lnSpc>
              <a:spcAft>
                <a:spcPts val="750"/>
              </a:spcAft>
              <a:buNone/>
            </a:pPr>
            <a:r>
              <a:rPr lang="ru-RU" dirty="0" smtClean="0">
                <a:solidFill>
                  <a:srgbClr val="000000"/>
                </a:solidFill>
                <a:latin typeface="Cambria" panose="02040503050406030204" pitchFamily="18" charset="0"/>
                <a:ea typeface="Times New Roman"/>
                <a:cs typeface="Times New Roman"/>
              </a:rPr>
              <a:t>	</a:t>
            </a:r>
            <a:r>
              <a:rPr lang="ru-RU" b="1" i="1" dirty="0" smtClean="0">
                <a:solidFill>
                  <a:srgbClr val="000000"/>
                </a:solidFill>
                <a:latin typeface="Cambria" panose="02040503050406030204" pitchFamily="18" charset="0"/>
                <a:ea typeface="Times New Roman"/>
                <a:cs typeface="Times New Roman"/>
              </a:rPr>
              <a:t>Речь </a:t>
            </a:r>
            <a:r>
              <a:rPr lang="ru-RU" b="1" i="1" dirty="0">
                <a:solidFill>
                  <a:srgbClr val="000000"/>
                </a:solidFill>
                <a:latin typeface="Cambria" panose="02040503050406030204" pitchFamily="18" charset="0"/>
                <a:ea typeface="Times New Roman"/>
                <a:cs typeface="Times New Roman"/>
              </a:rPr>
              <a:t>выступающего иллюстрируется "на лету" </a:t>
            </a:r>
            <a:r>
              <a:rPr lang="ru-RU" b="1" i="1" dirty="0" smtClean="0">
                <a:solidFill>
                  <a:srgbClr val="000000"/>
                </a:solidFill>
                <a:latin typeface="Cambria" panose="02040503050406030204" pitchFamily="18" charset="0"/>
                <a:ea typeface="Times New Roman"/>
                <a:cs typeface="Times New Roman"/>
              </a:rPr>
              <a:t>рисунками, </a:t>
            </a:r>
            <a:r>
              <a:rPr lang="ru-RU" b="1" i="1" dirty="0">
                <a:solidFill>
                  <a:srgbClr val="000000"/>
                </a:solidFill>
                <a:latin typeface="Cambria" panose="02040503050406030204" pitchFamily="18" charset="0"/>
                <a:ea typeface="Times New Roman"/>
                <a:cs typeface="Times New Roman"/>
              </a:rPr>
              <a:t>фломастером на белой доске (или листе бумаги). </a:t>
            </a:r>
            <a:r>
              <a:rPr lang="ru-RU" dirty="0" smtClean="0">
                <a:solidFill>
                  <a:srgbClr val="000000"/>
                </a:solidFill>
                <a:latin typeface="Cambria" panose="02040503050406030204" pitchFamily="18" charset="0"/>
                <a:ea typeface="Times New Roman"/>
                <a:cs typeface="Times New Roman"/>
              </a:rPr>
              <a:t>	</a:t>
            </a:r>
          </a:p>
          <a:p>
            <a:pPr indent="0" algn="just">
              <a:lnSpc>
                <a:spcPct val="115000"/>
              </a:lnSpc>
              <a:spcAft>
                <a:spcPts val="750"/>
              </a:spcAft>
              <a:buNone/>
            </a:pPr>
            <a:r>
              <a:rPr lang="ru-RU" dirty="0" smtClean="0">
                <a:solidFill>
                  <a:srgbClr val="000000"/>
                </a:solidFill>
                <a:latin typeface="Cambria" panose="02040503050406030204" pitchFamily="18" charset="0"/>
                <a:ea typeface="Times New Roman"/>
                <a:cs typeface="Times New Roman"/>
              </a:rPr>
              <a:t>Получается</a:t>
            </a:r>
            <a:r>
              <a:rPr lang="ru-RU" dirty="0">
                <a:solidFill>
                  <a:srgbClr val="000000"/>
                </a:solidFill>
                <a:latin typeface="Cambria" panose="02040503050406030204" pitchFamily="18" charset="0"/>
                <a:ea typeface="Times New Roman"/>
                <a:cs typeface="Times New Roman"/>
              </a:rPr>
              <a:t>, как бы "эффект параллельного следования", когда мы и слышим, и видим примерно одно и то же, при этом графический ряд фиксируется на ключевых моментах </a:t>
            </a:r>
            <a:r>
              <a:rPr lang="ru-RU" dirty="0" err="1">
                <a:solidFill>
                  <a:srgbClr val="000000"/>
                </a:solidFill>
                <a:latin typeface="Cambria" panose="02040503050406030204" pitchFamily="18" charset="0"/>
                <a:ea typeface="Times New Roman"/>
                <a:cs typeface="Times New Roman"/>
              </a:rPr>
              <a:t>аудиоряда</a:t>
            </a:r>
            <a:r>
              <a:rPr lang="ru-RU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.</a:t>
            </a:r>
            <a:endParaRPr lang="ru-RU" sz="1600" dirty="0">
              <a:effectLst/>
              <a:latin typeface="Calibri"/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8675321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6" name="Схема 75"/>
          <p:cNvGraphicFramePr/>
          <p:nvPr>
            <p:extLst>
              <p:ext uri="{D42A27DB-BD31-4B8C-83A1-F6EECF244321}">
                <p14:modId xmlns:p14="http://schemas.microsoft.com/office/powerpoint/2010/main" val="3765153811"/>
              </p:ext>
            </p:extLst>
          </p:nvPr>
        </p:nvGraphicFramePr>
        <p:xfrm>
          <a:off x="1066800" y="533400"/>
          <a:ext cx="9951720" cy="571499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6650578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>
                                            <p:graphicEl>
                                              <a:dgm id="{656283F6-F232-4D33-9EE9-03AC1F249C3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76">
                                            <p:graphicEl>
                                              <a:dgm id="{656283F6-F232-4D33-9EE9-03AC1F249C3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>
                                            <p:graphicEl>
                                              <a:dgm id="{60227AA8-EECB-4357-982C-633ACBACF51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76">
                                            <p:graphicEl>
                                              <a:dgm id="{60227AA8-EECB-4357-982C-633ACBACF51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>
                                            <p:graphicEl>
                                              <a:dgm id="{C5725BD1-B070-4227-8749-5B5347055E7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76">
                                            <p:graphicEl>
                                              <a:dgm id="{C5725BD1-B070-4227-8749-5B5347055E7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>
                                            <p:graphicEl>
                                              <a:dgm id="{E8783B92-8728-4718-9A66-3719AECC7E8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0" dur="2000"/>
                                        <p:tgtEl>
                                          <p:spTgt spid="76">
                                            <p:graphicEl>
                                              <a:dgm id="{E8783B92-8728-4718-9A66-3719AECC7E8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>
                                            <p:graphicEl>
                                              <a:dgm id="{3362303D-2C81-45F3-B2F9-4001EEB95B1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3" dur="2000"/>
                                        <p:tgtEl>
                                          <p:spTgt spid="76">
                                            <p:graphicEl>
                                              <a:dgm id="{3362303D-2C81-45F3-B2F9-4001EEB95B1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>
                                            <p:graphicEl>
                                              <a:dgm id="{0243A57A-2BC3-4B9A-ABF6-02F5DB6FBED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8" dur="2000"/>
                                        <p:tgtEl>
                                          <p:spTgt spid="76">
                                            <p:graphicEl>
                                              <a:dgm id="{0243A57A-2BC3-4B9A-ABF6-02F5DB6FBED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>
                                            <p:graphicEl>
                                              <a:dgm id="{9B41B0C2-6360-4548-851E-E037E11E56A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1" dur="2000"/>
                                        <p:tgtEl>
                                          <p:spTgt spid="76">
                                            <p:graphicEl>
                                              <a:dgm id="{9B41B0C2-6360-4548-851E-E037E11E56A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>
                                            <p:graphicEl>
                                              <a:dgm id="{AFACB19B-E1B0-48E6-9E1A-97B7CB59E2F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6" dur="2000"/>
                                        <p:tgtEl>
                                          <p:spTgt spid="76">
                                            <p:graphicEl>
                                              <a:dgm id="{AFACB19B-E1B0-48E6-9E1A-97B7CB59E2F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>
                                            <p:graphicEl>
                                              <a:dgm id="{FD4B8562-1A47-47C3-BB24-66CC6EE85EC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9" dur="2000"/>
                                        <p:tgtEl>
                                          <p:spTgt spid="76">
                                            <p:graphicEl>
                                              <a:dgm id="{FD4B8562-1A47-47C3-BB24-66CC6EE85EC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6" grpId="0">
        <p:bldSub>
          <a:bldDgm bld="lvlOne"/>
        </p:bldSub>
      </p:bldGraphic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7305" y="2685684"/>
            <a:ext cx="1585009" cy="238923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4333" y="2770350"/>
            <a:ext cx="1573745" cy="237225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2149" y="2685684"/>
            <a:ext cx="1573745" cy="237225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54440" y="2685684"/>
            <a:ext cx="2590799" cy="234918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TextBox 1"/>
          <p:cNvSpPr txBox="1"/>
          <p:nvPr/>
        </p:nvSpPr>
        <p:spPr>
          <a:xfrm>
            <a:off x="1518749" y="1792471"/>
            <a:ext cx="192713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/>
              <a:t>Классики</a:t>
            </a:r>
            <a:endParaRPr lang="ru-RU" sz="2800" dirty="0"/>
          </a:p>
        </p:txBody>
      </p:sp>
      <p:sp>
        <p:nvSpPr>
          <p:cNvPr id="3" name="TextBox 2"/>
          <p:cNvSpPr txBox="1"/>
          <p:nvPr/>
        </p:nvSpPr>
        <p:spPr>
          <a:xfrm>
            <a:off x="8081225" y="1792471"/>
            <a:ext cx="306920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/>
              <a:t>Современники</a:t>
            </a:r>
            <a:endParaRPr lang="ru-RU" sz="2800" dirty="0"/>
          </a:p>
        </p:txBody>
      </p:sp>
      <p:sp>
        <p:nvSpPr>
          <p:cNvPr id="5" name="TextBox 4"/>
          <p:cNvSpPr txBox="1"/>
          <p:nvPr/>
        </p:nvSpPr>
        <p:spPr>
          <a:xfrm>
            <a:off x="3242679" y="770780"/>
            <a:ext cx="5521063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44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Основоположники</a:t>
            </a:r>
          </a:p>
          <a:p>
            <a:pPr algn="ctr"/>
            <a:r>
              <a:rPr lang="ru-RU" sz="44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</a:t>
            </a:r>
            <a:r>
              <a:rPr lang="ru-RU" sz="4400" b="1" dirty="0" err="1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скрайбинга</a:t>
            </a:r>
            <a:r>
              <a:rPr lang="ru-RU" sz="44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ru-RU" sz="4400" b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9083040" y="5253143"/>
            <a:ext cx="17139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 Эндрю Парк</a:t>
            </a:r>
            <a:endParaRPr lang="ru-RU" dirty="0"/>
          </a:p>
        </p:txBody>
      </p:sp>
      <p:sp>
        <p:nvSpPr>
          <p:cNvPr id="10" name="TextBox 9"/>
          <p:cNvSpPr txBox="1"/>
          <p:nvPr/>
        </p:nvSpPr>
        <p:spPr>
          <a:xfrm>
            <a:off x="897305" y="5385536"/>
            <a:ext cx="15664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err="1" smtClean="0"/>
              <a:t>А.С.Пушкин</a:t>
            </a:r>
            <a:endParaRPr lang="ru-RU" dirty="0"/>
          </a:p>
        </p:txBody>
      </p:sp>
      <p:sp>
        <p:nvSpPr>
          <p:cNvPr id="11" name="TextBox 10"/>
          <p:cNvSpPr txBox="1"/>
          <p:nvPr/>
        </p:nvSpPr>
        <p:spPr>
          <a:xfrm>
            <a:off x="2961199" y="5385536"/>
            <a:ext cx="15392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err="1" smtClean="0"/>
              <a:t>Л.Н.Толстой</a:t>
            </a:r>
            <a:endParaRPr lang="ru-RU" dirty="0"/>
          </a:p>
        </p:txBody>
      </p:sp>
      <p:sp>
        <p:nvSpPr>
          <p:cNvPr id="12" name="TextBox 11"/>
          <p:cNvSpPr txBox="1"/>
          <p:nvPr/>
        </p:nvSpPr>
        <p:spPr>
          <a:xfrm>
            <a:off x="6652149" y="5235473"/>
            <a:ext cx="17860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Бернард Шоу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627335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02266" y="406719"/>
            <a:ext cx="7721600" cy="1676082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/>
            </a:r>
            <a:br>
              <a:rPr lang="ru-RU" dirty="0" smtClean="0"/>
            </a:br>
            <a:r>
              <a:rPr lang="ru-RU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Цель использования </a:t>
            </a:r>
            <a:r>
              <a:rPr lang="ru-RU" b="1" dirty="0" err="1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скрайбинга</a:t>
            </a:r>
            <a:r>
              <a:rPr lang="ru-RU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:</a:t>
            </a:r>
            <a:r>
              <a:rPr lang="ru-RU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ru-RU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09600" y="2794000"/>
            <a:ext cx="10972800" cy="3213292"/>
          </a:xfrm>
        </p:spPr>
        <p:txBody>
          <a:bodyPr>
            <a:normAutofit fontScale="92500" lnSpcReduction="10000"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ru-RU" dirty="0" smtClean="0">
                <a:latin typeface="Cambria" panose="02040503050406030204" pitchFamily="18" charset="0"/>
              </a:rPr>
              <a:t>Интегрировать новые знания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dirty="0" smtClean="0">
                <a:latin typeface="Cambria" panose="02040503050406030204" pitchFamily="18" charset="0"/>
              </a:rPr>
              <a:t>Развивает критическое мышление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dirty="0" smtClean="0">
                <a:latin typeface="Cambria" panose="02040503050406030204" pitchFamily="18" charset="0"/>
              </a:rPr>
              <a:t>Позволяет </a:t>
            </a:r>
            <a:r>
              <a:rPr lang="ru-RU" dirty="0">
                <a:latin typeface="Cambria" panose="02040503050406030204" pitchFamily="18" charset="0"/>
              </a:rPr>
              <a:t>к</a:t>
            </a:r>
            <a:r>
              <a:rPr lang="ru-RU" dirty="0" smtClean="0">
                <a:latin typeface="Cambria" panose="02040503050406030204" pitchFamily="18" charset="0"/>
              </a:rPr>
              <a:t>ачественно усваивать материал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dirty="0" smtClean="0">
                <a:latin typeface="Cambria" panose="02040503050406030204" pitchFamily="18" charset="0"/>
              </a:rPr>
              <a:t>Повышает самостоятельность в работе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dirty="0" smtClean="0">
                <a:latin typeface="Cambria" panose="02040503050406030204" pitchFamily="18" charset="0"/>
              </a:rPr>
              <a:t>Используется не для игровых форм, а с целью познания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dirty="0" smtClean="0">
                <a:latin typeface="Cambria" panose="02040503050406030204" pitchFamily="18" charset="0"/>
              </a:rPr>
              <a:t>Понятен всем: возраст - язык – ограничение возможностей</a:t>
            </a:r>
          </a:p>
          <a:p>
            <a:endParaRPr lang="ru-RU" dirty="0" smtClean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212481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59384" y="401032"/>
            <a:ext cx="8911687" cy="1280890"/>
          </a:xfrm>
        </p:spPr>
        <p:txBody>
          <a:bodyPr>
            <a:normAutofit/>
          </a:bodyPr>
          <a:lstStyle/>
          <a:p>
            <a:pPr algn="ctr"/>
            <a:r>
              <a:rPr lang="ru-RU" b="1" dirty="0" smtClean="0">
                <a:solidFill>
                  <a:srgbClr val="00B050"/>
                </a:solidFill>
                <a:latin typeface="Cambria" panose="02040503050406030204" pitchFamily="18" charset="0"/>
              </a:rPr>
              <a:t>Формирует предпосылки    УУД:</a:t>
            </a:r>
            <a:endParaRPr lang="ru-RU" sz="8800" b="1" dirty="0">
              <a:solidFill>
                <a:srgbClr val="00B050"/>
              </a:solidFill>
              <a:latin typeface="Cambria" panose="020405030504060302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815433" y="1851255"/>
            <a:ext cx="8915400" cy="3777622"/>
          </a:xfrm>
        </p:spPr>
        <p:txBody>
          <a:bodyPr>
            <a:normAutofit fontScale="85000" lnSpcReduction="20000"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ru-RU" sz="2200" b="1" u="sng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Личностные</a:t>
            </a:r>
          </a:p>
          <a:p>
            <a:pPr marL="0" indent="0">
              <a:buNone/>
            </a:pPr>
            <a:r>
              <a:rPr lang="ru-RU" dirty="0" smtClean="0">
                <a:latin typeface="Cambria" panose="02040503050406030204" pitchFamily="18" charset="0"/>
              </a:rPr>
              <a:t>Умение самостоятельно делать свой выбор в мире мыслей, чувств и ценностей, отвечать за этот выбор.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sz="2200" b="1" u="sng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Регулятивные</a:t>
            </a:r>
          </a:p>
          <a:p>
            <a:pPr marL="0" indent="0">
              <a:buNone/>
            </a:pPr>
            <a:r>
              <a:rPr lang="ru-RU" dirty="0" smtClean="0">
                <a:latin typeface="Cambria" panose="02040503050406030204" pitchFamily="18" charset="0"/>
              </a:rPr>
              <a:t>Умение организовать свою деятельность.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sz="2200" b="1" u="sng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Познавательные</a:t>
            </a:r>
          </a:p>
          <a:p>
            <a:pPr marL="0" indent="0">
              <a:buNone/>
            </a:pPr>
            <a:r>
              <a:rPr lang="ru-RU" dirty="0" smtClean="0">
                <a:latin typeface="Cambria" panose="02040503050406030204" pitchFamily="18" charset="0"/>
              </a:rPr>
              <a:t>Умение результативно мыслить и работать с информацией в современном мире.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sz="2200" b="1" u="sng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Коммуникативные</a:t>
            </a:r>
          </a:p>
          <a:p>
            <a:pPr marL="0" indent="0">
              <a:buNone/>
            </a:pPr>
            <a:r>
              <a:rPr lang="ru-RU" dirty="0" smtClean="0">
                <a:latin typeface="Cambria" panose="02040503050406030204" pitchFamily="18" charset="0"/>
              </a:rPr>
              <a:t>Умение общаться, взаимодействовать с людьми.</a:t>
            </a:r>
            <a:endParaRPr lang="ru-RU" dirty="0"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475987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39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44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49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ВИДЫ СКРАЙБИНГА</a:t>
            </a:r>
            <a:endParaRPr lang="ru-RU" b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828800" y="1778000"/>
            <a:ext cx="8534400" cy="3945467"/>
          </a:xfrm>
        </p:spPr>
        <p:txBody>
          <a:bodyPr>
            <a:normAutofit fontScale="55000" lnSpcReduction="20000"/>
          </a:bodyPr>
          <a:lstStyle/>
          <a:p>
            <a:pPr algn="just">
              <a:lnSpc>
                <a:spcPct val="115000"/>
              </a:lnSpc>
              <a:spcAft>
                <a:spcPts val="750"/>
              </a:spcAft>
            </a:pPr>
            <a:r>
              <a:rPr lang="ru-RU" sz="38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Times New Roman"/>
                <a:cs typeface="Times New Roman"/>
              </a:rPr>
              <a:t>Рисованный </a:t>
            </a:r>
            <a:r>
              <a:rPr lang="ru-RU" sz="3800" b="1" dirty="0" err="1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Times New Roman"/>
                <a:cs typeface="Times New Roman"/>
              </a:rPr>
              <a:t>скрайбинг</a:t>
            </a:r>
            <a:r>
              <a:rPr lang="ru-RU" sz="38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Times New Roman"/>
                <a:cs typeface="Times New Roman"/>
              </a:rPr>
              <a:t> </a:t>
            </a:r>
            <a:r>
              <a:rPr lang="ru-RU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является классическим </a:t>
            </a:r>
            <a:r>
              <a:rPr lang="ru-RU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скрайбингом</a:t>
            </a:r>
            <a:r>
              <a:rPr lang="ru-RU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. Художник (</a:t>
            </a:r>
            <a:r>
              <a:rPr lang="ru-RU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скрайбер</a:t>
            </a:r>
            <a:r>
              <a:rPr lang="ru-RU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) изображает картинки, схемы, диаграммы, записывает ключевые слова. Это происходит </a:t>
            </a:r>
            <a:r>
              <a:rPr lang="ru-RU" b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параллельно с произносимым текстом.</a:t>
            </a:r>
            <a:endParaRPr lang="ru-RU" sz="1600" dirty="0">
              <a:latin typeface="Calibri"/>
              <a:ea typeface="Calibri"/>
              <a:cs typeface="Times New Roman"/>
            </a:endParaRPr>
          </a:p>
          <a:p>
            <a:pPr algn="just">
              <a:lnSpc>
                <a:spcPct val="115000"/>
              </a:lnSpc>
              <a:spcAft>
                <a:spcPts val="750"/>
              </a:spcAft>
            </a:pPr>
            <a:r>
              <a:rPr lang="ru-RU" sz="38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Times New Roman"/>
                <a:cs typeface="Times New Roman"/>
              </a:rPr>
              <a:t>Аппликационный </a:t>
            </a:r>
            <a:r>
              <a:rPr lang="ru-RU" sz="3800" b="1" dirty="0" err="1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Times New Roman"/>
                <a:cs typeface="Times New Roman"/>
              </a:rPr>
              <a:t>скрайбинг</a:t>
            </a:r>
            <a:r>
              <a:rPr lang="ru-RU" sz="38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Times New Roman"/>
                <a:cs typeface="Times New Roman"/>
              </a:rPr>
              <a:t> </a:t>
            </a:r>
            <a:r>
              <a:rPr lang="ru-RU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– техника, при которой на произвольный фон накладываются или наклеиваются готовые изображения, которые соответствуют произносимому тексту. </a:t>
            </a:r>
            <a:r>
              <a:rPr lang="ru-RU" b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Магнитный </a:t>
            </a:r>
            <a:r>
              <a:rPr lang="ru-RU" b="1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скрайбинг</a:t>
            </a:r>
            <a:r>
              <a:rPr lang="ru-RU" b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ru-RU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является разновидностью аппликационного, единственное отличие – готовые изображения крепятся магнитами на презентационную магнитную доску.</a:t>
            </a:r>
            <a:endParaRPr lang="ru-RU" sz="1500" dirty="0">
              <a:latin typeface="Calibri"/>
              <a:ea typeface="Calibri"/>
              <a:cs typeface="Times New Roman"/>
            </a:endParaRPr>
          </a:p>
          <a:p>
            <a:r>
              <a:rPr lang="ru-RU" sz="42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Times New Roman"/>
              </a:rPr>
              <a:t>О</a:t>
            </a:r>
            <a:r>
              <a:rPr lang="ru-RU" sz="42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Times New Roman"/>
              </a:rPr>
              <a:t>нлайн-</a:t>
            </a:r>
            <a:r>
              <a:rPr lang="ru-RU" sz="4200" b="1" dirty="0" err="1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Times New Roman"/>
              </a:rPr>
              <a:t>скрайбинг</a:t>
            </a:r>
            <a:r>
              <a:rPr lang="ru-RU" sz="42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Times New Roman"/>
              </a:rPr>
              <a:t> </a:t>
            </a:r>
            <a:r>
              <a:rPr lang="ru-RU" sz="42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Times New Roman"/>
              </a:rPr>
              <a:t>и </a:t>
            </a:r>
            <a:r>
              <a:rPr lang="ru-RU" sz="4200" b="1" dirty="0" err="1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Times New Roman"/>
              </a:rPr>
              <a:t>видеоскрабинг</a:t>
            </a:r>
            <a:r>
              <a:rPr lang="ru-RU" sz="42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Times New Roman"/>
              </a:rPr>
              <a:t>. </a:t>
            </a:r>
            <a:r>
              <a:rPr lang="ru-RU" dirty="0">
                <a:solidFill>
                  <a:srgbClr val="000000"/>
                </a:solidFill>
                <a:latin typeface="Times New Roman"/>
                <a:ea typeface="Times New Roman"/>
              </a:rPr>
              <a:t>При создании онлайн-</a:t>
            </a:r>
            <a:r>
              <a:rPr lang="ru-RU" dirty="0" err="1">
                <a:solidFill>
                  <a:srgbClr val="000000"/>
                </a:solidFill>
                <a:latin typeface="Times New Roman"/>
                <a:ea typeface="Times New Roman"/>
              </a:rPr>
              <a:t>скрайбинга</a:t>
            </a:r>
            <a:r>
              <a:rPr lang="ru-RU" dirty="0">
                <a:solidFill>
                  <a:srgbClr val="000000"/>
                </a:solidFill>
                <a:latin typeface="Times New Roman"/>
                <a:ea typeface="Times New Roman"/>
              </a:rPr>
              <a:t> используются специальные программы и онлайн-сервисы. Преимущество </a:t>
            </a:r>
            <a:r>
              <a:rPr lang="ru-RU" dirty="0" err="1">
                <a:solidFill>
                  <a:srgbClr val="000000"/>
                </a:solidFill>
                <a:latin typeface="Times New Roman"/>
                <a:ea typeface="Times New Roman"/>
              </a:rPr>
              <a:t>видеоскрайбинга</a:t>
            </a:r>
            <a:r>
              <a:rPr lang="ru-RU" dirty="0">
                <a:solidFill>
                  <a:srgbClr val="000000"/>
                </a:solidFill>
                <a:latin typeface="Times New Roman"/>
                <a:ea typeface="Times New Roman"/>
              </a:rPr>
              <a:t> состоит в том, что видеоролик можно использовать неоднократно, поэтому этот вид деятельности вызывает у исполнителей особую заинтересованность.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776304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ВИДЫ СКРАЙБИНГА</a:t>
            </a:r>
            <a:endParaRPr lang="ru-RU" b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828800" y="1752600"/>
            <a:ext cx="8534400" cy="3970867"/>
          </a:xfrm>
        </p:spPr>
        <p:txBody>
          <a:bodyPr>
            <a:normAutofit fontScale="85000" lnSpcReduction="20000"/>
          </a:bodyPr>
          <a:lstStyle/>
          <a:p>
            <a:pPr algn="just">
              <a:lnSpc>
                <a:spcPct val="115000"/>
              </a:lnSpc>
              <a:spcAft>
                <a:spcPts val="750"/>
              </a:spcAft>
            </a:pPr>
            <a:r>
              <a:rPr lang="ru-RU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Times New Roman"/>
                <a:cs typeface="Times New Roman"/>
              </a:rPr>
              <a:t>Рисованный </a:t>
            </a:r>
            <a:r>
              <a:rPr lang="ru-RU" b="1" dirty="0" err="1" smtClean="0">
                <a:solidFill>
                  <a:srgbClr val="00B050"/>
                </a:solidFill>
                <a:latin typeface="Cambria" panose="02040503050406030204" pitchFamily="18" charset="0"/>
                <a:ea typeface="Times New Roman"/>
                <a:cs typeface="Times New Roman"/>
              </a:rPr>
              <a:t>скрайбинг</a:t>
            </a:r>
            <a:endParaRPr lang="ru-RU" b="1" dirty="0" smtClean="0">
              <a:solidFill>
                <a:srgbClr val="00B050"/>
              </a:solidFill>
              <a:latin typeface="Cambria" panose="02040503050406030204" pitchFamily="18" charset="0"/>
              <a:ea typeface="Times New Roman"/>
              <a:cs typeface="Times New Roman"/>
            </a:endParaRPr>
          </a:p>
          <a:p>
            <a:pPr indent="0" algn="just">
              <a:lnSpc>
                <a:spcPct val="115000"/>
              </a:lnSpc>
              <a:spcAft>
                <a:spcPts val="750"/>
              </a:spcAft>
              <a:buNone/>
            </a:pPr>
            <a:endParaRPr lang="ru-RU" b="1" dirty="0" smtClean="0">
              <a:solidFill>
                <a:srgbClr val="000000"/>
              </a:solidFill>
              <a:latin typeface="Times New Roman"/>
              <a:ea typeface="Times New Roman"/>
              <a:cs typeface="Times New Roman"/>
            </a:endParaRPr>
          </a:p>
          <a:p>
            <a:pPr algn="just">
              <a:lnSpc>
                <a:spcPct val="115000"/>
              </a:lnSpc>
              <a:spcAft>
                <a:spcPts val="750"/>
              </a:spcAft>
            </a:pPr>
            <a:r>
              <a:rPr lang="ru-RU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Times New Roman"/>
                <a:cs typeface="Times New Roman"/>
              </a:rPr>
              <a:t>Аппликационный(Магнитный)</a:t>
            </a:r>
            <a:r>
              <a:rPr lang="ru-RU" b="1" dirty="0" smtClean="0">
                <a:solidFill>
                  <a:srgbClr val="000000"/>
                </a:solidFill>
                <a:latin typeface="Cambria" panose="02040503050406030204" pitchFamily="18" charset="0"/>
                <a:ea typeface="Times New Roman"/>
                <a:cs typeface="Times New Roman"/>
              </a:rPr>
              <a:t> </a:t>
            </a:r>
            <a:r>
              <a:rPr lang="ru-RU" b="1" dirty="0" err="1" smtClean="0">
                <a:solidFill>
                  <a:srgbClr val="00B050"/>
                </a:solidFill>
                <a:latin typeface="Cambria" panose="02040503050406030204" pitchFamily="18" charset="0"/>
                <a:ea typeface="Times New Roman"/>
                <a:cs typeface="Times New Roman"/>
              </a:rPr>
              <a:t>скрайбинг</a:t>
            </a:r>
            <a:endParaRPr lang="ru-RU" b="1" dirty="0" smtClean="0">
              <a:solidFill>
                <a:srgbClr val="00B050"/>
              </a:solidFill>
              <a:latin typeface="Cambria" panose="02040503050406030204" pitchFamily="18" charset="0"/>
              <a:ea typeface="Times New Roman"/>
              <a:cs typeface="Times New Roman"/>
            </a:endParaRPr>
          </a:p>
          <a:p>
            <a:pPr algn="just">
              <a:lnSpc>
                <a:spcPct val="115000"/>
              </a:lnSpc>
              <a:spcAft>
                <a:spcPts val="750"/>
              </a:spcAft>
            </a:pPr>
            <a:endParaRPr lang="ru-RU" b="1" dirty="0">
              <a:solidFill>
                <a:srgbClr val="000000"/>
              </a:solidFill>
              <a:latin typeface="Times New Roman"/>
              <a:ea typeface="Times New Roman"/>
              <a:cs typeface="Times New Roman"/>
            </a:endParaRPr>
          </a:p>
          <a:p>
            <a:pPr algn="just">
              <a:lnSpc>
                <a:spcPct val="115000"/>
              </a:lnSpc>
              <a:spcAft>
                <a:spcPts val="750"/>
              </a:spcAft>
            </a:pPr>
            <a:endParaRPr lang="ru-RU" b="1" dirty="0" smtClean="0">
              <a:solidFill>
                <a:srgbClr val="000000"/>
              </a:solidFill>
              <a:latin typeface="Times New Roman"/>
              <a:ea typeface="Times New Roman"/>
              <a:cs typeface="Times New Roman"/>
            </a:endParaRPr>
          </a:p>
          <a:p>
            <a:pPr indent="0" algn="just">
              <a:lnSpc>
                <a:spcPct val="115000"/>
              </a:lnSpc>
              <a:spcAft>
                <a:spcPts val="750"/>
              </a:spcAft>
              <a:buNone/>
            </a:pPr>
            <a:r>
              <a:rPr lang="ru-RU" b="1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</a:p>
          <a:p>
            <a:pPr algn="just">
              <a:lnSpc>
                <a:spcPct val="115000"/>
              </a:lnSpc>
              <a:spcAft>
                <a:spcPts val="750"/>
              </a:spcAft>
            </a:pPr>
            <a:r>
              <a:rPr lang="ru-RU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Times New Roman"/>
              </a:rPr>
              <a:t>Онлайн-</a:t>
            </a:r>
            <a:r>
              <a:rPr lang="ru-RU" b="1" dirty="0" err="1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Times New Roman"/>
              </a:rPr>
              <a:t>скрайбинг</a:t>
            </a:r>
            <a:r>
              <a:rPr lang="ru-RU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Times New Roman"/>
              </a:rPr>
              <a:t> </a:t>
            </a:r>
            <a:r>
              <a:rPr lang="ru-RU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Times New Roman"/>
              </a:rPr>
              <a:t>и </a:t>
            </a:r>
            <a:r>
              <a:rPr lang="ru-RU" b="1" dirty="0" err="1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Times New Roman"/>
              </a:rPr>
              <a:t>видеоскрабинг</a:t>
            </a:r>
            <a:endParaRPr lang="ru-RU" b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</a:endParaRPr>
          </a:p>
        </p:txBody>
      </p:sp>
      <p:pic>
        <p:nvPicPr>
          <p:cNvPr id="1026" name="Picture 2" descr="C:\Users\Home PC\Desktop\IMG_20190430_12055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45089" y="3623733"/>
            <a:ext cx="1965956" cy="14629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Рисунок 4"/>
          <p:cNvPicPr/>
          <p:nvPr/>
        </p:nvPicPr>
        <p:blipFill rotWithShape="1">
          <a:blip r:embed="rId3"/>
          <a:srcRect l="18435" t="15187" r="17571" b="21400"/>
          <a:stretch/>
        </p:blipFill>
        <p:spPr bwMode="auto">
          <a:xfrm>
            <a:off x="7191244" y="1786467"/>
            <a:ext cx="2073645" cy="116316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6533103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HDOfficeLightV0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Солнцестояние">
  <a:themeElements>
    <a:clrScheme name="Солнцестояние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Солнцестояние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Солнцестояние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495</TotalTime>
  <Words>320</Words>
  <Application>Microsoft Office PowerPoint</Application>
  <PresentationFormat>Произвольный</PresentationFormat>
  <Paragraphs>85</Paragraphs>
  <Slides>14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14</vt:i4>
      </vt:variant>
    </vt:vector>
  </HeadingPairs>
  <TitlesOfParts>
    <vt:vector size="16" baseType="lpstr">
      <vt:lpstr>HDOfficeLightV0</vt:lpstr>
      <vt:lpstr>Солнцестояние</vt:lpstr>
      <vt:lpstr>    структурное подразделение государственного бюджетного общеобразовательного учреждения Самарской области средней общеобразовательной школы «Образовательный центр» имени Героя Советского Союза Ваничкина Ивана Дмитриевича с. Алексеевка муниципального района Алексеевский Самарской области -   детский сад «Солнышко» «ТЕХНОЛОГИЯ «СКРАЙБИНГ» В РАЗВИТИИ СВЯЗНОЙ РЕЧИ ДЕТЕЙ СТАРШЕГО ДОШКОЛЬНОГО ВОЗРАСТА»  (С использованием пособия  «Логопедическая Мозаика»)  </vt:lpstr>
      <vt:lpstr>Презентация PowerPoint</vt:lpstr>
      <vt:lpstr>ЧТО ТАКОЕ СКРАЙБИНГ?</vt:lpstr>
      <vt:lpstr>Презентация PowerPoint</vt:lpstr>
      <vt:lpstr>Презентация PowerPoint</vt:lpstr>
      <vt:lpstr> Цель использования скрайбинга: </vt:lpstr>
      <vt:lpstr>Формирует предпосылки    УУД:</vt:lpstr>
      <vt:lpstr>ВИДЫ СКРАЙБИНГА</vt:lpstr>
      <vt:lpstr>ВИДЫ СКРАЙБИНГА</vt:lpstr>
      <vt:lpstr>Презентация PowerPoint</vt:lpstr>
      <vt:lpstr> 4 основных шага построения:</vt:lpstr>
      <vt:lpstr>ПРЕИМУЩЕСТВА  ТЕХНОЛОГИИ:</vt:lpstr>
      <vt:lpstr>      Успех скрайбинга объясняется тем,  что мозг человека мыслит образами,        а язык рисунка — универсальный язык.</vt:lpstr>
      <vt:lpstr>Заповеди 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Ольга</dc:creator>
  <cp:lastModifiedBy>Home PC</cp:lastModifiedBy>
  <cp:revision>52</cp:revision>
  <dcterms:created xsi:type="dcterms:W3CDTF">2015-05-17T13:55:58Z</dcterms:created>
  <dcterms:modified xsi:type="dcterms:W3CDTF">2019-05-11T17:32:07Z</dcterms:modified>
</cp:coreProperties>
</file>