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9" r:id="rId3"/>
    <p:sldId id="263" r:id="rId4"/>
    <p:sldId id="265" r:id="rId5"/>
    <p:sldId id="270" r:id="rId6"/>
    <p:sldId id="276" r:id="rId7"/>
    <p:sldId id="275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98" autoAdjust="0"/>
  </p:normalViewPr>
  <p:slideViewPr>
    <p:cSldViewPr snapToGrid="0">
      <p:cViewPr varScale="1">
        <p:scale>
          <a:sx n="106" d="100"/>
          <a:sy n="106" d="100"/>
        </p:scale>
        <p:origin x="1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A3DE0-D34D-46F5-B794-41D871F8D34F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6B4C8-1977-4BD4-B30E-EB5067A02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28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3DDA-0291-44FA-9116-4E15C83A0477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5474-CE7A-4B14-829D-DF625050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61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3DDA-0291-44FA-9116-4E15C83A0477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5474-CE7A-4B14-829D-DF625050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30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3DDA-0291-44FA-9116-4E15C83A0477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5474-CE7A-4B14-829D-DF625050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1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3DDA-0291-44FA-9116-4E15C83A0477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5474-CE7A-4B14-829D-DF625050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6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3DDA-0291-44FA-9116-4E15C83A0477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5474-CE7A-4B14-829D-DF625050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1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3DDA-0291-44FA-9116-4E15C83A0477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5474-CE7A-4B14-829D-DF625050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71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3DDA-0291-44FA-9116-4E15C83A0477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5474-CE7A-4B14-829D-DF625050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0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3DDA-0291-44FA-9116-4E15C83A0477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5474-CE7A-4B14-829D-DF625050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2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3DDA-0291-44FA-9116-4E15C83A0477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5474-CE7A-4B14-829D-DF625050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3DDA-0291-44FA-9116-4E15C83A0477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5474-CE7A-4B14-829D-DF625050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0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3DDA-0291-44FA-9116-4E15C83A0477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5474-CE7A-4B14-829D-DF625050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32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C3DDA-0291-44FA-9116-4E15C83A0477}" type="datetimeFigureOut">
              <a:rPr lang="ru-RU" smtClean="0"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5474-CE7A-4B14-829D-DF6250500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0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3.jp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612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1228" y="113758"/>
            <a:ext cx="100312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государственного бюджетного общеобразовательного учреждения  Самарской области  «Образовательный центр» имени Героя Советского Союза Ваничкина Ивана Дмитриевича муниципального района Алексеевский Самарской области – Детский сад «Солнышко»</a:t>
            </a:r>
            <a:b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88055" y="1344586"/>
            <a:ext cx="90444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b="1" i="0" u="none" strike="noStrike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«ПИЛОТНАЯ ПЛОЩАДКА ПО АПРОБАЦИИ ПРОГРАММНО-</a:t>
            </a:r>
          </a:p>
          <a:p>
            <a:pPr algn="ctr">
              <a:lnSpc>
                <a:spcPct val="200000"/>
              </a:lnSpc>
            </a:pPr>
            <a:r>
              <a:rPr lang="ru-RU" b="1" i="0" u="none" strike="noStrike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МЕТОДИЧЕСКОГО КОМПЛЕКСА ДОШКОЛЬНОГО ОБРАЗОВАНИЯ</a:t>
            </a:r>
          </a:p>
          <a:p>
            <a:pPr algn="ctr">
              <a:lnSpc>
                <a:spcPct val="200000"/>
              </a:lnSpc>
            </a:pPr>
            <a:r>
              <a:rPr lang="ru-RU" b="1" i="0" u="none" strike="noStrike" baseline="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«МОЗАИЧНЫЙ ПАРК»</a:t>
            </a:r>
          </a:p>
          <a:p>
            <a:pPr algn="ctr"/>
            <a:endParaRPr lang="ru-RU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(опыт работы Детского сада «Солнышко» </a:t>
            </a:r>
            <a:r>
              <a:rPr lang="ru-RU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с.Алексеевка</a:t>
            </a:r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м.р.Алексеевский</a:t>
            </a:r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)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9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https://portal.iv-edu.ru/dep/mouolegrn/legnevorn_school10/DocLib2/%D0%B4%D0%BE%D1%88%D0%BA%D0%BE%D0%BB%D0%BA%D0%B0/%D0%B4%D0%B5%D1%82%20%D1%81%D0%B0%D0%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3" y="785388"/>
            <a:ext cx="8794074" cy="5615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8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5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20" y="14012"/>
            <a:ext cx="5298862" cy="6843988"/>
          </a:xfrm>
          <a:prstGeom prst="rect">
            <a:avLst/>
          </a:prstGeom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752" y="3825184"/>
            <a:ext cx="109855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45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82" y="237069"/>
            <a:ext cx="5323188" cy="3257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846443"/>
            <a:ext cx="4870764" cy="3498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841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67" y="1339913"/>
            <a:ext cx="9576553" cy="538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6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218" name="Picture 2" descr="http://beauty.mypartnershop.ru/pictures/audio_cd_covers/10141959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134" y="3740389"/>
            <a:ext cx="3627674" cy="3022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времена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01" y="192030"/>
            <a:ext cx="1540060" cy="1404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3267" y="1248060"/>
            <a:ext cx="105476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20078" y="1524529"/>
            <a:ext cx="1065374" cy="10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22" y="1788060"/>
            <a:ext cx="104575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00072" y="2128509"/>
            <a:ext cx="1087294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38792" y="171660"/>
            <a:ext cx="1203112" cy="1616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63941" y="600060"/>
            <a:ext cx="1257176" cy="172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82045" y="3481057"/>
            <a:ext cx="1563056" cy="2086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40708" y="4268940"/>
            <a:ext cx="1634921" cy="21754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49347" y="3257483"/>
            <a:ext cx="1357219" cy="18244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32279" y="171660"/>
            <a:ext cx="1442175" cy="19778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733546" y="4524468"/>
            <a:ext cx="1396830" cy="19199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54327" y="984470"/>
            <a:ext cx="1360331" cy="1957906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044381" y="3096285"/>
            <a:ext cx="1392332" cy="1721424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060616" y="4505994"/>
            <a:ext cx="1259518" cy="19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5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C:\Users\ladova\Desktop\17714_Obz_Peche_Up_1_Ob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81" y="597482"/>
            <a:ext cx="3000388" cy="45539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52681" y="5358379"/>
            <a:ext cx="3207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Книга-альбом «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Моя Семья»</a:t>
            </a: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Подарок для первоклассника.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894" y="1844036"/>
            <a:ext cx="5673832" cy="42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06206" y="6195763"/>
            <a:ext cx="4742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Дидактическое пособие «Соберу я урожай»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39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83" y="-9053"/>
            <a:ext cx="12402677" cy="68607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5181" y="9550"/>
            <a:ext cx="8102850" cy="967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Овладение основ собственной безопасности и безопасности окружающего мира</a:t>
            </a:r>
            <a:endParaRPr lang="ru-RU" sz="2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7941" y="1656885"/>
            <a:ext cx="3648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Блок "Наши дети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 другие люди"</a:t>
            </a:r>
            <a:endParaRPr lang="ru-RU" sz="1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https://pbs.twimg.com/media/Dr4TQxXW4AAhrC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2" y="2408334"/>
            <a:ext cx="2877828" cy="2374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46488" y="2481716"/>
            <a:ext cx="32159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Блок "Наш ребенок дома"</a:t>
            </a:r>
            <a:endParaRPr lang="ru-RU" sz="1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2" descr="https://ds04.infourok.ru/uploads/ex/0d05/000c1af4-3d9fd62b/img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967" y="3259173"/>
            <a:ext cx="2870703" cy="21530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98670" y="1754434"/>
            <a:ext cx="51010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Блок "Наши дети и окружающая природа"</a:t>
            </a:r>
            <a:endParaRPr lang="ru-RU" sz="1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4" descr="https://ds02.infourok.ru/uploads/ex/00be/00035c1d-f0b565f7/hello_html_m43517d8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858" y="2539940"/>
            <a:ext cx="3269207" cy="2267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2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30717" y="11549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Овладение основ собственной безопасности и безопасности окружающего мира</a:t>
            </a:r>
            <a:endParaRPr lang="ru-RU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6" descr="https://donavigator.ru/images/images_preview/eafe31b513aece326e8dd9c6a3ccceab_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42" y="3282010"/>
            <a:ext cx="4359238" cy="29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8273" y="2549076"/>
            <a:ext cx="3339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Блок "Наши дети и дорога"</a:t>
            </a:r>
            <a:endParaRPr lang="ru-RU" sz="1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23316" y="2568221"/>
            <a:ext cx="3863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Блок "Родители должны знать"</a:t>
            </a:r>
            <a:endParaRPr lang="ru-RU" sz="1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8" descr="http://dsraduga-nikola.ucoz.ru/_nw/0/84498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155" y="3213980"/>
            <a:ext cx="3960096" cy="2970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521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123</Words>
  <Application>Microsoft Office PowerPoint</Application>
  <PresentationFormat>Широкоэкранный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10</cp:revision>
  <dcterms:created xsi:type="dcterms:W3CDTF">2019-05-12T09:06:59Z</dcterms:created>
  <dcterms:modified xsi:type="dcterms:W3CDTF">2019-05-12T11:00:58Z</dcterms:modified>
</cp:coreProperties>
</file>