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444" autoAdjust="0"/>
  </p:normalViewPr>
  <p:slideViewPr>
    <p:cSldViewPr>
      <p:cViewPr varScale="1">
        <p:scale>
          <a:sx n="60" d="100"/>
          <a:sy n="60" d="100"/>
        </p:scale>
        <p:origin x="-3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242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1214422"/>
            <a:ext cx="6743720" cy="380414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Итоги работы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МО учителей математики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в 2018-2019 учебном году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5445224"/>
            <a:ext cx="5110336" cy="929698"/>
          </a:xfrm>
        </p:spPr>
        <p:txBody>
          <a:bodyPr/>
          <a:lstStyle/>
          <a:p>
            <a:pPr algn="r"/>
            <a:r>
              <a:rPr lang="ru-RU" dirty="0" err="1" smtClean="0"/>
              <a:t>Хайрулина</a:t>
            </a:r>
            <a:r>
              <a:rPr lang="ru-RU" dirty="0" smtClean="0"/>
              <a:t> С.В., учитель математики ГБОУ СОШ №2 г.Нефтегорска, председатель ОМО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итоги окружного этапа</a:t>
            </a:r>
            <a:br>
              <a:rPr lang="ru-RU" b="1" dirty="0" smtClean="0"/>
            </a:br>
            <a:r>
              <a:rPr lang="ru-RU" b="1" dirty="0" smtClean="0"/>
              <a:t>всероссийской олимпиады школьников </a:t>
            </a:r>
            <a:br>
              <a:rPr lang="ru-RU" b="1" dirty="0" smtClean="0"/>
            </a:br>
            <a:r>
              <a:rPr lang="ru-RU" b="1" dirty="0" smtClean="0"/>
              <a:t>2018 -2019 учебного года по математике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467600" cy="475946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Всего приняли участие 80 учащихся из 12 школ округа</a:t>
            </a:r>
          </a:p>
          <a:p>
            <a:r>
              <a:rPr lang="ru-RU" dirty="0" smtClean="0"/>
              <a:t>Лучшие результаты показали  обучающиеся</a:t>
            </a:r>
          </a:p>
          <a:p>
            <a:pPr>
              <a:buNone/>
            </a:pPr>
            <a:endParaRPr lang="ru-RU" dirty="0" smtClean="0"/>
          </a:p>
          <a:p>
            <a:r>
              <a:rPr lang="ru-RU" u="sng" dirty="0" smtClean="0"/>
              <a:t>7 класс</a:t>
            </a:r>
          </a:p>
          <a:p>
            <a:pPr>
              <a:buNone/>
            </a:pPr>
            <a:r>
              <a:rPr lang="ru-RU" dirty="0" smtClean="0"/>
              <a:t>    ГБОУ СОШ № 2 г. Нефтегорска, ГБОУ СОШ № 1 «ОЦ» с. Борское, ГБОУ СОШ с. Зуевка.</a:t>
            </a:r>
          </a:p>
          <a:p>
            <a:r>
              <a:rPr lang="ru-RU" dirty="0" smtClean="0"/>
              <a:t> </a:t>
            </a:r>
            <a:r>
              <a:rPr lang="ru-RU" u="sng" dirty="0" smtClean="0"/>
              <a:t>8 класс</a:t>
            </a:r>
          </a:p>
          <a:p>
            <a:pPr>
              <a:buNone/>
            </a:pPr>
            <a:r>
              <a:rPr lang="ru-RU" dirty="0" smtClean="0"/>
              <a:t>    ГБОУ СОШ № 2 г. Нефтегорска, ГБОУ СОШ № 1 «ОЦ» с. Борское, ГБОУ СОШ с. Зуевка. ГБОУ СОШ  с. Алексеевка, ГБОУ СОШ с. Утевка</a:t>
            </a:r>
          </a:p>
          <a:p>
            <a:r>
              <a:rPr lang="ru-RU" u="sng" dirty="0" smtClean="0"/>
              <a:t>9 класс</a:t>
            </a:r>
          </a:p>
          <a:p>
            <a:pPr>
              <a:buNone/>
            </a:pPr>
            <a:r>
              <a:rPr lang="ru-RU" dirty="0" smtClean="0"/>
              <a:t>      ГБОУ СОШ с. Зуевка. ГБОУ СОШ  с. Алексеевка, ГБОУ СОШ № 1 «ОЦ» с. Борское, ГБОУ СОШ № 1 г. Нефтегорска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5416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итоги окружного этапа</a:t>
            </a:r>
            <a:br>
              <a:rPr lang="ru-RU" b="1" dirty="0" smtClean="0"/>
            </a:br>
            <a:r>
              <a:rPr lang="ru-RU" b="1" dirty="0" smtClean="0"/>
              <a:t>всероссийской олимпиады школьников </a:t>
            </a:r>
            <a:br>
              <a:rPr lang="ru-RU" b="1" dirty="0" smtClean="0"/>
            </a:br>
            <a:r>
              <a:rPr lang="ru-RU" b="1" dirty="0" smtClean="0"/>
              <a:t>2018 -2019  учебного года по математике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7467600" cy="4402274"/>
          </a:xfrm>
        </p:spPr>
        <p:txBody>
          <a:bodyPr/>
          <a:lstStyle/>
          <a:p>
            <a:endParaRPr lang="ru-RU" u="sng" dirty="0" smtClean="0"/>
          </a:p>
          <a:p>
            <a:endParaRPr lang="ru-RU" u="sng" dirty="0" smtClean="0"/>
          </a:p>
          <a:p>
            <a:r>
              <a:rPr lang="ru-RU" u="sng" dirty="0" smtClean="0"/>
              <a:t>10 класс</a:t>
            </a:r>
          </a:p>
          <a:p>
            <a:pPr>
              <a:buNone/>
            </a:pPr>
            <a:r>
              <a:rPr lang="ru-RU" dirty="0" smtClean="0"/>
              <a:t>    ГБОУ СОШ с. Алексеевка, ГБОУ СОШ № 2 г. Нефтегорска.</a:t>
            </a:r>
          </a:p>
          <a:p>
            <a:r>
              <a:rPr lang="ru-RU" u="sng" dirty="0" smtClean="0"/>
              <a:t>   11 класс</a:t>
            </a:r>
          </a:p>
          <a:p>
            <a:pPr>
              <a:buNone/>
            </a:pPr>
            <a:r>
              <a:rPr lang="ru-RU" dirty="0" smtClean="0"/>
              <a:t>    ГБОУ СОШ № 1 г. Нефтегорска, ГБОУ СОШ № 3 г. Нефтегорска, ГБОУ СОШ № 1 «ОЦ» с. Борское.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1071546"/>
            <a:ext cx="6929486" cy="52149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победители и призёры окружной исследовательской конференции для учащихся             5 – 7 </a:t>
            </a:r>
            <a:r>
              <a:rPr lang="ru-RU" sz="3100" b="1" dirty="0" err="1" smtClean="0"/>
              <a:t>кл</a:t>
            </a:r>
            <a:r>
              <a:rPr lang="ru-RU" sz="3100" b="1" dirty="0" smtClean="0"/>
              <a:t>.   «Первая ступень в науку»</a:t>
            </a:r>
            <a:r>
              <a:rPr lang="ru-RU" sz="3100" dirty="0" smtClean="0"/>
              <a:t> </a:t>
            </a:r>
            <a:endParaRPr lang="ru-RU" sz="31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500034" y="2166700"/>
          <a:ext cx="7786742" cy="3691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420"/>
                <a:gridCol w="1557158"/>
                <a:gridCol w="714380"/>
                <a:gridCol w="1857388"/>
                <a:gridCol w="1428760"/>
                <a:gridCol w="1571636"/>
              </a:tblGrid>
              <a:tr h="910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Иванников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Данил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5А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ГБОУ СОШ №2 г.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Нефтегорска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Заварзина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Л.С.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0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Пашкова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Наталья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7А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ГБОУ СОШ №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3  г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 Нефтегорска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Грибовская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Н.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0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Новикова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Анастасия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ГБОУ СОШ         с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. Утевка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Лопухова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Н.Н.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0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Останков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Анатолий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ГБОУ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СОШ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с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. Зуевка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Решетова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Е.И.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Призер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827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итоги окружного этапа областного конкурса «Взлёт» исследовательских проектов обучающихся образовательных организаций</a:t>
            </a:r>
            <a:br>
              <a:rPr lang="ru-RU" b="1" dirty="0" smtClean="0"/>
            </a:br>
            <a:r>
              <a:rPr lang="ru-RU" b="1" dirty="0" smtClean="0"/>
              <a:t> в 2018/19 учебном году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2214560"/>
          <a:ext cx="7715303" cy="385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143008"/>
                <a:gridCol w="2143146"/>
                <a:gridCol w="1928819"/>
              </a:tblGrid>
              <a:tr h="771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Петрухина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Арина Владимировна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 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ГБОУ 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победитель</a:t>
                      </a:r>
                    </a:p>
                  </a:txBody>
                  <a:tcPr marL="68580" marR="68580" marT="0" marB="0"/>
                </a:tc>
              </a:tr>
              <a:tr h="771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Шурупова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Алёна Николаевна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 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ГБОУ 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победитель</a:t>
                      </a:r>
                    </a:p>
                  </a:txBody>
                  <a:tcPr marL="68580" marR="68580" marT="0" marB="0"/>
                </a:tc>
              </a:tr>
              <a:tr h="771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Халезова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Арина   Андреевна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 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ГБОУ 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место</a:t>
                      </a:r>
                    </a:p>
                  </a:txBody>
                  <a:tcPr marL="68580" marR="68580" marT="0" marB="0"/>
                </a:tc>
              </a:tr>
              <a:tr h="771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Теребинов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Денис Николаевич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 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ГБОУ 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место</a:t>
                      </a:r>
                    </a:p>
                  </a:txBody>
                  <a:tcPr marL="68580" marR="68580" marT="0" marB="0"/>
                </a:tc>
              </a:tr>
              <a:tr h="771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Званчук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Анастасия Олеговна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ГБОУ 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место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42918"/>
            <a:ext cx="7467600" cy="29289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итоги окружного этапа открытого регионального конкурса научно-исследовательских проектов обучающихся образовательных организаций по математике имени К.К.Грота </a:t>
            </a:r>
            <a:br>
              <a:rPr lang="ru-RU" sz="3100" b="1" dirty="0" smtClean="0"/>
            </a:br>
            <a:r>
              <a:rPr lang="ru-RU" sz="3100" b="1" dirty="0" smtClean="0"/>
              <a:t>2018/19 учебного года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3000373"/>
          <a:ext cx="7686700" cy="2928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675"/>
                <a:gridCol w="978679"/>
                <a:gridCol w="2864671"/>
                <a:gridCol w="1921675"/>
              </a:tblGrid>
              <a:tr h="732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Петрухина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Арина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ГБОУ 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победитель,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 место</a:t>
                      </a:r>
                    </a:p>
                  </a:txBody>
                  <a:tcPr marL="68580" marR="68580" marT="0" marB="0"/>
                </a:tc>
              </a:tr>
              <a:tr h="732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Званчук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Анастасия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ГБОУ 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победитель,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 место</a:t>
                      </a:r>
                    </a:p>
                  </a:txBody>
                  <a:tcPr marL="68580" marR="68580" marT="0" marB="0"/>
                </a:tc>
              </a:tr>
              <a:tr h="732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Теребинов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Денис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ГБОУ 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призер,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место</a:t>
                      </a:r>
                    </a:p>
                  </a:txBody>
                  <a:tcPr marL="68580" marR="68580" marT="0" marB="0"/>
                </a:tc>
              </a:tr>
              <a:tr h="732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Шурупова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Алена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ГБОУ 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призер,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место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113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итоги открытого регионального конкурса научно-исследовательских проектов обучающихся образовательных организаций по математике                   имени К.К.Грота </a:t>
            </a:r>
            <a:br>
              <a:rPr lang="ru-RU" sz="2800" b="1" dirty="0" smtClean="0"/>
            </a:br>
            <a:r>
              <a:rPr lang="ru-RU" sz="2800" b="1" dirty="0" smtClean="0"/>
              <a:t>2018/19 учебного года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2928934"/>
          <a:ext cx="7467600" cy="3323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1952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Теребинов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Денис Николаевич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ГБОУ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СОШ №2 г.Нефтегорска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победитель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62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Халезова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Арина   Андреевна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ГБОУ СОШ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№2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г.Нефтегорска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Пусть в новом учебном году  Ваша дорога будет солнечной, небо – ясным, путь легким, а здоровье крепким! </a:t>
            </a:r>
          </a:p>
          <a:p>
            <a:pPr algn="ctr">
              <a:buNone/>
            </a:pPr>
            <a:r>
              <a:rPr lang="ru-RU" sz="4000" dirty="0" smtClean="0"/>
              <a:t>Пусть весь год пройдет счастливо и результативно!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</TotalTime>
  <Words>444</Words>
  <Application>Microsoft Office PowerPoint</Application>
  <PresentationFormat>Экран (4:3)</PresentationFormat>
  <Paragraphs>127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Итоги работы   МО учителей математики   в 2018-2019 учебном году</vt:lpstr>
      <vt:lpstr>итоги окружного этапа всероссийской олимпиады школьников  2018 -2019 учебного года по математике</vt:lpstr>
      <vt:lpstr>итоги окружного этапа всероссийской олимпиады школьников  2018 -2019  учебного года по математике</vt:lpstr>
      <vt:lpstr>Презентация PowerPoint</vt:lpstr>
      <vt:lpstr>                победители и призёры окружной исследовательской конференции для учащихся             5 – 7 кл.   «Первая ступень в науку» </vt:lpstr>
      <vt:lpstr>итоги окружного этапа областного конкурса «Взлёт» исследовательских проектов обучающихся образовательных организаций  в 2018/19 учебном году </vt:lpstr>
      <vt:lpstr>итоги окружного этапа открытого регионального конкурса научно-исследовательских проектов обучающихся образовательных организаций по математике имени К.К.Грота  2018/19 учебного года    </vt:lpstr>
      <vt:lpstr>итоги открытого регионального конкурса научно-исследовательских проектов обучающихся образовательных организаций по математике                   имени К.К.Грота  2018/19 учебного года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работы   МО учителей математики   в 2018-2019 учебном году</dc:title>
  <dc:creator>Светлана Хайрулина</dc:creator>
  <cp:lastModifiedBy>Lida</cp:lastModifiedBy>
  <cp:revision>14</cp:revision>
  <dcterms:created xsi:type="dcterms:W3CDTF">2019-08-29T11:09:04Z</dcterms:created>
  <dcterms:modified xsi:type="dcterms:W3CDTF">2019-10-07T10:52:15Z</dcterms:modified>
</cp:coreProperties>
</file>