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75" r:id="rId8"/>
    <p:sldId id="271" r:id="rId9"/>
    <p:sldId id="272" r:id="rId10"/>
    <p:sldId id="27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_Microsoft_Office_Excel_2007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6.2860284825507928E-2"/>
          <c:y val="0.11795169337442661"/>
          <c:w val="0.93713971517449224"/>
          <c:h val="0.7216256518226066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обучающихся, выполнивших задание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cat>
            <c:strRef>
              <c:f>Лист1!$A$2:$A$3</c:f>
              <c:strCache>
                <c:ptCount val="2"/>
                <c:pt idx="0">
                  <c:v>После одного просмотра</c:v>
                </c:pt>
                <c:pt idx="1">
                  <c:v>После 2 и более просмотров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3E-4C31-A96C-5C735D573C82}"/>
            </c:ext>
          </c:extLst>
        </c:ser>
        <c:dLbls/>
        <c:gapWidth val="100"/>
        <c:overlap val="-24"/>
        <c:axId val="37954688"/>
        <c:axId val="37956224"/>
      </c:barChart>
      <c:catAx>
        <c:axId val="379546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956224"/>
        <c:crosses val="autoZero"/>
        <c:auto val="1"/>
        <c:lblAlgn val="ctr"/>
        <c:lblOffset val="100"/>
      </c:catAx>
      <c:valAx>
        <c:axId val="379562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954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3BA82E-BE38-4C7A-AC96-C64C7EBCC8E8}" type="doc">
      <dgm:prSet loTypeId="urn:microsoft.com/office/officeart/2009/3/layout/IncreasingArrows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CC82DE-71B5-4677-92FA-83F0AC41957D}">
      <dgm:prSet phldrT="[Текст]"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ru-RU" sz="2400" dirty="0"/>
            <a:t>видеоролик</a:t>
          </a:r>
        </a:p>
      </dgm:t>
    </dgm:pt>
    <dgm:pt modelId="{7978AEC8-8042-4D5C-9285-6AF8A74CEBD8}" type="parTrans" cxnId="{A6D20022-FB63-4D5E-9C5C-DD5E66CBB1CE}">
      <dgm:prSet/>
      <dgm:spPr/>
      <dgm:t>
        <a:bodyPr/>
        <a:lstStyle/>
        <a:p>
          <a:endParaRPr lang="ru-RU"/>
        </a:p>
      </dgm:t>
    </dgm:pt>
    <dgm:pt modelId="{9356928F-5F4D-46DF-B3EC-1F4D5336E3DC}" type="sibTrans" cxnId="{A6D20022-FB63-4D5E-9C5C-DD5E66CBB1CE}">
      <dgm:prSet/>
      <dgm:spPr/>
      <dgm:t>
        <a:bodyPr/>
        <a:lstStyle/>
        <a:p>
          <a:endParaRPr lang="ru-RU"/>
        </a:p>
      </dgm:t>
    </dgm:pt>
    <dgm:pt modelId="{B7B14A72-4801-4717-A2C1-7E2D6C805D72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ru-RU" sz="2400" dirty="0"/>
            <a:t>текст урока</a:t>
          </a:r>
        </a:p>
      </dgm:t>
    </dgm:pt>
    <dgm:pt modelId="{BE86314A-2ECE-4847-B5F4-BA8711C92F41}" type="parTrans" cxnId="{F5A23BA0-C334-42BF-96AF-4C22518C528A}">
      <dgm:prSet/>
      <dgm:spPr/>
      <dgm:t>
        <a:bodyPr/>
        <a:lstStyle/>
        <a:p>
          <a:endParaRPr lang="ru-RU"/>
        </a:p>
      </dgm:t>
    </dgm:pt>
    <dgm:pt modelId="{21104441-0275-4DED-ADB2-6F3B398C7244}" type="sibTrans" cxnId="{F5A23BA0-C334-42BF-96AF-4C22518C528A}">
      <dgm:prSet/>
      <dgm:spPr/>
      <dgm:t>
        <a:bodyPr/>
        <a:lstStyle/>
        <a:p>
          <a:endParaRPr lang="ru-RU"/>
        </a:p>
      </dgm:t>
    </dgm:pt>
    <dgm:pt modelId="{EDEC5632-1890-402A-99E9-2BF95D4A21FF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ru-RU" sz="2400" dirty="0"/>
            <a:t>материалы на закрепление</a:t>
          </a:r>
        </a:p>
      </dgm:t>
    </dgm:pt>
    <dgm:pt modelId="{9DCD1F0D-C968-42CC-87B1-A032ACFDD293}" type="parTrans" cxnId="{5FFE96CD-AD24-431C-BFD9-AE358A482DCD}">
      <dgm:prSet/>
      <dgm:spPr/>
      <dgm:t>
        <a:bodyPr/>
        <a:lstStyle/>
        <a:p>
          <a:endParaRPr lang="ru-RU"/>
        </a:p>
      </dgm:t>
    </dgm:pt>
    <dgm:pt modelId="{8C02E8FA-0671-4B6A-A33A-A78FB296838D}" type="sibTrans" cxnId="{5FFE96CD-AD24-431C-BFD9-AE358A482DCD}">
      <dgm:prSet/>
      <dgm:spPr/>
      <dgm:t>
        <a:bodyPr/>
        <a:lstStyle/>
        <a:p>
          <a:endParaRPr lang="ru-RU"/>
        </a:p>
      </dgm:t>
    </dgm:pt>
    <dgm:pt modelId="{27910847-7CFE-4E5D-A24D-D8FCF0011282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ru-RU" sz="2400" dirty="0"/>
            <a:t>материалы для проверки изученного</a:t>
          </a:r>
        </a:p>
      </dgm:t>
    </dgm:pt>
    <dgm:pt modelId="{16FF3D26-84D2-4B39-91ED-735580F16A0A}" type="parTrans" cxnId="{22B69675-B8B8-4770-958B-B1321F4B2671}">
      <dgm:prSet/>
      <dgm:spPr/>
      <dgm:t>
        <a:bodyPr/>
        <a:lstStyle/>
        <a:p>
          <a:endParaRPr lang="ru-RU"/>
        </a:p>
      </dgm:t>
    </dgm:pt>
    <dgm:pt modelId="{7701C355-B632-41C7-8DD3-21E14CEB6107}" type="sibTrans" cxnId="{22B69675-B8B8-4770-958B-B1321F4B2671}">
      <dgm:prSet/>
      <dgm:spPr/>
      <dgm:t>
        <a:bodyPr/>
        <a:lstStyle/>
        <a:p>
          <a:endParaRPr lang="ru-RU"/>
        </a:p>
      </dgm:t>
    </dgm:pt>
    <dgm:pt modelId="{B9FAE3EC-44A1-4164-9A4B-2D11885DD3FE}" type="pres">
      <dgm:prSet presAssocID="{E73BA82E-BE38-4C7A-AC96-C64C7EBCC8E8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61217CA-C529-4BEE-B49D-2FAED942E556}" type="pres">
      <dgm:prSet presAssocID="{F5CC82DE-71B5-4677-92FA-83F0AC41957D}" presName="parentText1" presStyleLbl="node1" presStyleIdx="0" presStyleCnt="4" custScaleY="170030" custLinFactY="-108446" custLinFactNeighborX="47374" custLinFactNeighborY="-2000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4A893E-D359-41A7-9BF1-549C4E532ADA}" type="pres">
      <dgm:prSet presAssocID="{B7B14A72-4801-4717-A2C1-7E2D6C805D72}" presName="parentText2" presStyleLbl="node1" presStyleIdx="1" presStyleCnt="4" custScaleX="123427" custScaleY="152307" custLinFactY="-4357" custLinFactNeighborX="1341" custLinFactNeighborY="-1000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D8C99-5BBA-4CAD-A17F-89823ABADC4E}" type="pres">
      <dgm:prSet presAssocID="{EDEC5632-1890-402A-99E9-2BF95D4A21FF}" presName="parentText3" presStyleLbl="node1" presStyleIdx="2" presStyleCnt="4" custScaleX="169319" custScaleY="153323" custLinFactNeighborX="-16042" custLinFactNeighborY="38306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8BC76E-5E23-4144-8316-7E7B60FA0BA5}" type="pres">
      <dgm:prSet presAssocID="{27910847-7CFE-4E5D-A24D-D8FCF0011282}" presName="parentText4" presStyleLbl="node1" presStyleIdx="3" presStyleCnt="4" custScaleX="263631" custScaleY="189615" custLinFactY="89920" custLinFactNeighborX="-46047" custLinFactNeighborY="1000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FE96CD-AD24-431C-BFD9-AE358A482DCD}" srcId="{E73BA82E-BE38-4C7A-AC96-C64C7EBCC8E8}" destId="{EDEC5632-1890-402A-99E9-2BF95D4A21FF}" srcOrd="2" destOrd="0" parTransId="{9DCD1F0D-C968-42CC-87B1-A032ACFDD293}" sibTransId="{8C02E8FA-0671-4B6A-A33A-A78FB296838D}"/>
    <dgm:cxn modelId="{A6D20022-FB63-4D5E-9C5C-DD5E66CBB1CE}" srcId="{E73BA82E-BE38-4C7A-AC96-C64C7EBCC8E8}" destId="{F5CC82DE-71B5-4677-92FA-83F0AC41957D}" srcOrd="0" destOrd="0" parTransId="{7978AEC8-8042-4D5C-9285-6AF8A74CEBD8}" sibTransId="{9356928F-5F4D-46DF-B3EC-1F4D5336E3DC}"/>
    <dgm:cxn modelId="{F5A23BA0-C334-42BF-96AF-4C22518C528A}" srcId="{E73BA82E-BE38-4C7A-AC96-C64C7EBCC8E8}" destId="{B7B14A72-4801-4717-A2C1-7E2D6C805D72}" srcOrd="1" destOrd="0" parTransId="{BE86314A-2ECE-4847-B5F4-BA8711C92F41}" sibTransId="{21104441-0275-4DED-ADB2-6F3B398C7244}"/>
    <dgm:cxn modelId="{32274751-57BA-46EF-8F3B-1EF395710C4E}" type="presOf" srcId="{E73BA82E-BE38-4C7A-AC96-C64C7EBCC8E8}" destId="{B9FAE3EC-44A1-4164-9A4B-2D11885DD3FE}" srcOrd="0" destOrd="0" presId="urn:microsoft.com/office/officeart/2009/3/layout/IncreasingArrowsProcess"/>
    <dgm:cxn modelId="{B81F65D9-5598-4F14-885A-5792D4EF5C3C}" type="presOf" srcId="{F5CC82DE-71B5-4677-92FA-83F0AC41957D}" destId="{A61217CA-C529-4BEE-B49D-2FAED942E556}" srcOrd="0" destOrd="0" presId="urn:microsoft.com/office/officeart/2009/3/layout/IncreasingArrowsProcess"/>
    <dgm:cxn modelId="{22B69675-B8B8-4770-958B-B1321F4B2671}" srcId="{E73BA82E-BE38-4C7A-AC96-C64C7EBCC8E8}" destId="{27910847-7CFE-4E5D-A24D-D8FCF0011282}" srcOrd="3" destOrd="0" parTransId="{16FF3D26-84D2-4B39-91ED-735580F16A0A}" sibTransId="{7701C355-B632-41C7-8DD3-21E14CEB6107}"/>
    <dgm:cxn modelId="{4E9F7C14-7C3A-43C1-967B-9EB303D27A54}" type="presOf" srcId="{EDEC5632-1890-402A-99E9-2BF95D4A21FF}" destId="{E8ED8C99-5BBA-4CAD-A17F-89823ABADC4E}" srcOrd="0" destOrd="0" presId="urn:microsoft.com/office/officeart/2009/3/layout/IncreasingArrowsProcess"/>
    <dgm:cxn modelId="{1076DCA5-10A1-42B4-B5BD-CB066B71E022}" type="presOf" srcId="{B7B14A72-4801-4717-A2C1-7E2D6C805D72}" destId="{FF4A893E-D359-41A7-9BF1-549C4E532ADA}" srcOrd="0" destOrd="0" presId="urn:microsoft.com/office/officeart/2009/3/layout/IncreasingArrowsProcess"/>
    <dgm:cxn modelId="{6DD73DE2-A911-4523-BF90-6317EA5F4FC1}" type="presOf" srcId="{27910847-7CFE-4E5D-A24D-D8FCF0011282}" destId="{608BC76E-5E23-4144-8316-7E7B60FA0BA5}" srcOrd="0" destOrd="0" presId="urn:microsoft.com/office/officeart/2009/3/layout/IncreasingArrowsProcess"/>
    <dgm:cxn modelId="{E9942C7D-37D7-497C-BDC7-96302B67F8A4}" type="presParOf" srcId="{B9FAE3EC-44A1-4164-9A4B-2D11885DD3FE}" destId="{A61217CA-C529-4BEE-B49D-2FAED942E556}" srcOrd="0" destOrd="0" presId="urn:microsoft.com/office/officeart/2009/3/layout/IncreasingArrowsProcess"/>
    <dgm:cxn modelId="{ACA1A09D-0F67-4B0A-A26D-65DAE2701383}" type="presParOf" srcId="{B9FAE3EC-44A1-4164-9A4B-2D11885DD3FE}" destId="{FF4A893E-D359-41A7-9BF1-549C4E532ADA}" srcOrd="1" destOrd="0" presId="urn:microsoft.com/office/officeart/2009/3/layout/IncreasingArrowsProcess"/>
    <dgm:cxn modelId="{C42E98B0-C371-4ADF-8D75-C21FB0C93C24}" type="presParOf" srcId="{B9FAE3EC-44A1-4164-9A4B-2D11885DD3FE}" destId="{E8ED8C99-5BBA-4CAD-A17F-89823ABADC4E}" srcOrd="2" destOrd="0" presId="urn:microsoft.com/office/officeart/2009/3/layout/IncreasingArrowsProcess"/>
    <dgm:cxn modelId="{4C1A7568-D116-433B-9D2C-D894CACA29F6}" type="presParOf" srcId="{B9FAE3EC-44A1-4164-9A4B-2D11885DD3FE}" destId="{608BC76E-5E23-4144-8316-7E7B60FA0BA5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93D8C8-5010-48FF-8F19-01CDB5935FCD}" type="doc">
      <dgm:prSet loTypeId="urn:microsoft.com/office/officeart/2005/8/layout/process5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DF8DCE-6946-4628-8958-3E87FD54E143}">
      <dgm:prSet phldrT="[Текст]"/>
      <dgm:spPr/>
      <dgm:t>
        <a:bodyPr/>
        <a:lstStyle/>
        <a:p>
          <a:r>
            <a:rPr lang="ru-RU" dirty="0"/>
            <a:t>приветствие</a:t>
          </a:r>
        </a:p>
      </dgm:t>
    </dgm:pt>
    <dgm:pt modelId="{3673C4A1-4D9D-42B3-BA40-DC1E29BE47D1}" type="parTrans" cxnId="{0975823E-3D95-4340-BC6E-BC6EE7D307A7}">
      <dgm:prSet/>
      <dgm:spPr/>
      <dgm:t>
        <a:bodyPr/>
        <a:lstStyle/>
        <a:p>
          <a:endParaRPr lang="ru-RU"/>
        </a:p>
      </dgm:t>
    </dgm:pt>
    <dgm:pt modelId="{4478348B-99C4-4563-8621-AD38B9C0A7FE}" type="sibTrans" cxnId="{0975823E-3D95-4340-BC6E-BC6EE7D307A7}">
      <dgm:prSet/>
      <dgm:spPr/>
      <dgm:t>
        <a:bodyPr/>
        <a:lstStyle/>
        <a:p>
          <a:endParaRPr lang="ru-RU"/>
        </a:p>
      </dgm:t>
    </dgm:pt>
    <dgm:pt modelId="{BEEB4B45-6996-4F67-91B5-D234184A48A9}">
      <dgm:prSet/>
      <dgm:spPr/>
      <dgm:t>
        <a:bodyPr/>
        <a:lstStyle/>
        <a:p>
          <a:r>
            <a:rPr lang="ru-RU" dirty="0"/>
            <a:t>организационный момент</a:t>
          </a:r>
        </a:p>
      </dgm:t>
    </dgm:pt>
    <dgm:pt modelId="{28764A4D-38C5-4406-AD67-D74C9A4FDE0E}" type="parTrans" cxnId="{9A3D4186-BE2D-464E-A1A0-0A36E9C78143}">
      <dgm:prSet/>
      <dgm:spPr/>
      <dgm:t>
        <a:bodyPr/>
        <a:lstStyle/>
        <a:p>
          <a:endParaRPr lang="ru-RU"/>
        </a:p>
      </dgm:t>
    </dgm:pt>
    <dgm:pt modelId="{6C5446CE-4B4D-40FB-81EF-E781A96B9910}" type="sibTrans" cxnId="{9A3D4186-BE2D-464E-A1A0-0A36E9C78143}">
      <dgm:prSet/>
      <dgm:spPr/>
      <dgm:t>
        <a:bodyPr/>
        <a:lstStyle/>
        <a:p>
          <a:endParaRPr lang="ru-RU"/>
        </a:p>
      </dgm:t>
    </dgm:pt>
    <dgm:pt modelId="{EFE65716-33B8-440F-8625-A5634FB1BF0E}">
      <dgm:prSet/>
      <dgm:spPr/>
      <dgm:t>
        <a:bodyPr/>
        <a:lstStyle/>
        <a:p>
          <a:r>
            <a:rPr lang="ru-RU" dirty="0"/>
            <a:t>первичное восприятие произведения</a:t>
          </a:r>
        </a:p>
      </dgm:t>
    </dgm:pt>
    <dgm:pt modelId="{B7D8D995-8BC5-464B-9B0D-D4A3012D8C0D}" type="parTrans" cxnId="{E23E52DF-2938-488D-B773-AA315A660924}">
      <dgm:prSet/>
      <dgm:spPr/>
      <dgm:t>
        <a:bodyPr/>
        <a:lstStyle/>
        <a:p>
          <a:endParaRPr lang="ru-RU"/>
        </a:p>
      </dgm:t>
    </dgm:pt>
    <dgm:pt modelId="{C98AE410-BE40-4EDB-A952-1A1D09FDEF58}" type="sibTrans" cxnId="{E23E52DF-2938-488D-B773-AA315A660924}">
      <dgm:prSet/>
      <dgm:spPr/>
      <dgm:t>
        <a:bodyPr/>
        <a:lstStyle/>
        <a:p>
          <a:endParaRPr lang="ru-RU"/>
        </a:p>
      </dgm:t>
    </dgm:pt>
    <dgm:pt modelId="{0F8B877F-2FBF-47CE-ADA5-AE3B486D6729}">
      <dgm:prSet/>
      <dgm:spPr/>
      <dgm:t>
        <a:bodyPr/>
        <a:lstStyle/>
        <a:p>
          <a:r>
            <a:rPr lang="ru-RU" dirty="0"/>
            <a:t>подведение итога урока</a:t>
          </a:r>
        </a:p>
      </dgm:t>
    </dgm:pt>
    <dgm:pt modelId="{9B0B935E-39AB-4B97-B183-3FE89B1ECCE0}" type="parTrans" cxnId="{EFE29875-4898-451C-ACC9-7E6252020AE3}">
      <dgm:prSet/>
      <dgm:spPr/>
      <dgm:t>
        <a:bodyPr/>
        <a:lstStyle/>
        <a:p>
          <a:endParaRPr lang="ru-RU"/>
        </a:p>
      </dgm:t>
    </dgm:pt>
    <dgm:pt modelId="{D59CFFBC-CF89-43E7-8020-E43C880C67D4}" type="sibTrans" cxnId="{EFE29875-4898-451C-ACC9-7E6252020AE3}">
      <dgm:prSet/>
      <dgm:spPr/>
      <dgm:t>
        <a:bodyPr/>
        <a:lstStyle/>
        <a:p>
          <a:endParaRPr lang="ru-RU"/>
        </a:p>
      </dgm:t>
    </dgm:pt>
    <dgm:pt modelId="{A7239223-7FAC-4B4C-8B46-BEFEEE9FF81C}">
      <dgm:prSet/>
      <dgm:spPr/>
      <dgm:t>
        <a:bodyPr/>
        <a:lstStyle/>
        <a:p>
          <a:r>
            <a:rPr lang="ru-RU" dirty="0"/>
            <a:t>проверка знаний </a:t>
          </a:r>
        </a:p>
      </dgm:t>
    </dgm:pt>
    <dgm:pt modelId="{36B2C643-F022-46EE-902A-D8E3C2106C5A}" type="parTrans" cxnId="{5878B9AD-F993-4AB0-9ABB-7D6F23E94635}">
      <dgm:prSet/>
      <dgm:spPr/>
      <dgm:t>
        <a:bodyPr/>
        <a:lstStyle/>
        <a:p>
          <a:endParaRPr lang="ru-RU"/>
        </a:p>
      </dgm:t>
    </dgm:pt>
    <dgm:pt modelId="{8806CA0C-865A-4DC9-8E29-678528F4E3FA}" type="sibTrans" cxnId="{5878B9AD-F993-4AB0-9ABB-7D6F23E94635}">
      <dgm:prSet/>
      <dgm:spPr/>
      <dgm:t>
        <a:bodyPr/>
        <a:lstStyle/>
        <a:p>
          <a:endParaRPr lang="ru-RU"/>
        </a:p>
      </dgm:t>
    </dgm:pt>
    <dgm:pt modelId="{2C8C8F0B-6D3D-4F0F-9254-384BA7702289}">
      <dgm:prSet/>
      <dgm:spPr/>
      <dgm:t>
        <a:bodyPr/>
        <a:lstStyle/>
        <a:p>
          <a:r>
            <a:rPr lang="ru-RU" dirty="0"/>
            <a:t>актуализация опорных знаний</a:t>
          </a:r>
        </a:p>
      </dgm:t>
    </dgm:pt>
    <dgm:pt modelId="{3A985B9D-1CFB-4117-9E8C-A3510EA94B5E}" type="parTrans" cxnId="{6932990A-D30F-4C58-8D5B-14BA492C948B}">
      <dgm:prSet/>
      <dgm:spPr/>
      <dgm:t>
        <a:bodyPr/>
        <a:lstStyle/>
        <a:p>
          <a:endParaRPr lang="ru-RU"/>
        </a:p>
      </dgm:t>
    </dgm:pt>
    <dgm:pt modelId="{70C7B163-A9B7-4A72-9DD2-57235816F3C3}" type="sibTrans" cxnId="{6932990A-D30F-4C58-8D5B-14BA492C948B}">
      <dgm:prSet/>
      <dgm:spPr/>
      <dgm:t>
        <a:bodyPr/>
        <a:lstStyle/>
        <a:p>
          <a:endParaRPr lang="ru-RU"/>
        </a:p>
      </dgm:t>
    </dgm:pt>
    <dgm:pt modelId="{0B29D649-FCB7-44D7-B857-541F43547A38}">
      <dgm:prSet/>
      <dgm:spPr/>
      <dgm:t>
        <a:bodyPr/>
        <a:lstStyle/>
        <a:p>
          <a:r>
            <a:rPr lang="ru-RU" dirty="0"/>
            <a:t>работа над новым материалом</a:t>
          </a:r>
        </a:p>
      </dgm:t>
    </dgm:pt>
    <dgm:pt modelId="{BB6BCB37-638E-478A-B638-7845DF6DF796}" type="parTrans" cxnId="{4F7F83EC-C648-409B-81FA-5132A15DC656}">
      <dgm:prSet/>
      <dgm:spPr/>
      <dgm:t>
        <a:bodyPr/>
        <a:lstStyle/>
        <a:p>
          <a:endParaRPr lang="ru-RU"/>
        </a:p>
      </dgm:t>
    </dgm:pt>
    <dgm:pt modelId="{DAF46D13-D819-4DF1-A0B1-97541E91A7F7}" type="sibTrans" cxnId="{4F7F83EC-C648-409B-81FA-5132A15DC656}">
      <dgm:prSet/>
      <dgm:spPr/>
      <dgm:t>
        <a:bodyPr/>
        <a:lstStyle/>
        <a:p>
          <a:endParaRPr lang="ru-RU"/>
        </a:p>
      </dgm:t>
    </dgm:pt>
    <dgm:pt modelId="{6251D0F0-7976-43FD-A649-7A5BA7076476}">
      <dgm:prSet/>
      <dgm:spPr/>
      <dgm:t>
        <a:bodyPr/>
        <a:lstStyle/>
        <a:p>
          <a:r>
            <a:rPr lang="ru-RU" dirty="0"/>
            <a:t>работа с текстом</a:t>
          </a:r>
        </a:p>
      </dgm:t>
    </dgm:pt>
    <dgm:pt modelId="{99F32E48-976D-4011-B7E5-AB4CE1FC5979}" type="parTrans" cxnId="{DEDDB5D4-0C77-4C28-984F-A07BE24DEAF8}">
      <dgm:prSet/>
      <dgm:spPr/>
      <dgm:t>
        <a:bodyPr/>
        <a:lstStyle/>
        <a:p>
          <a:endParaRPr lang="ru-RU"/>
        </a:p>
      </dgm:t>
    </dgm:pt>
    <dgm:pt modelId="{6783831A-B279-4F26-BF34-FE680166048F}" type="sibTrans" cxnId="{DEDDB5D4-0C77-4C28-984F-A07BE24DEAF8}">
      <dgm:prSet/>
      <dgm:spPr/>
      <dgm:t>
        <a:bodyPr/>
        <a:lstStyle/>
        <a:p>
          <a:endParaRPr lang="ru-RU"/>
        </a:p>
      </dgm:t>
    </dgm:pt>
    <dgm:pt modelId="{F237AC69-795F-43AE-9109-CDEF6D745CD6}" type="pres">
      <dgm:prSet presAssocID="{3093D8C8-5010-48FF-8F19-01CDB5935FC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C6B8DC-3CA8-4E0A-A4F7-5CAA046DFA94}" type="pres">
      <dgm:prSet presAssocID="{1FDF8DCE-6946-4628-8958-3E87FD54E143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1350D-AE21-45B9-B434-1DDF6A370CC3}" type="pres">
      <dgm:prSet presAssocID="{4478348B-99C4-4563-8621-AD38B9C0A7FE}" presName="sibTrans" presStyleLbl="sibTrans2D1" presStyleIdx="0" presStyleCnt="7"/>
      <dgm:spPr/>
      <dgm:t>
        <a:bodyPr/>
        <a:lstStyle/>
        <a:p>
          <a:endParaRPr lang="ru-RU"/>
        </a:p>
      </dgm:t>
    </dgm:pt>
    <dgm:pt modelId="{6B4286EA-78D5-4487-82C5-42EC0B97EF4A}" type="pres">
      <dgm:prSet presAssocID="{4478348B-99C4-4563-8621-AD38B9C0A7FE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0E11039F-2374-4533-9594-42A30AF813E6}" type="pres">
      <dgm:prSet presAssocID="{BEEB4B45-6996-4F67-91B5-D234184A48A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C2446-8B26-4B2C-94FD-F5B7F14D532A}" type="pres">
      <dgm:prSet presAssocID="{6C5446CE-4B4D-40FB-81EF-E781A96B9910}" presName="sibTrans" presStyleLbl="sibTrans2D1" presStyleIdx="1" presStyleCnt="7"/>
      <dgm:spPr/>
      <dgm:t>
        <a:bodyPr/>
        <a:lstStyle/>
        <a:p>
          <a:endParaRPr lang="ru-RU"/>
        </a:p>
      </dgm:t>
    </dgm:pt>
    <dgm:pt modelId="{2E0B0725-96B5-43EB-84DE-8A07E89B7BB8}" type="pres">
      <dgm:prSet presAssocID="{6C5446CE-4B4D-40FB-81EF-E781A96B9910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301FF984-DF39-41E0-8F97-F44DD72E923D}" type="pres">
      <dgm:prSet presAssocID="{2C8C8F0B-6D3D-4F0F-9254-384BA7702289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56ADEC-4EC8-42F2-ACC5-C0879689F219}" type="pres">
      <dgm:prSet presAssocID="{70C7B163-A9B7-4A72-9DD2-57235816F3C3}" presName="sibTrans" presStyleLbl="sibTrans2D1" presStyleIdx="2" presStyleCnt="7"/>
      <dgm:spPr/>
      <dgm:t>
        <a:bodyPr/>
        <a:lstStyle/>
        <a:p>
          <a:endParaRPr lang="ru-RU"/>
        </a:p>
      </dgm:t>
    </dgm:pt>
    <dgm:pt modelId="{6F63D79D-A49F-49E2-B4B9-787B5FB76C14}" type="pres">
      <dgm:prSet presAssocID="{70C7B163-A9B7-4A72-9DD2-57235816F3C3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C16FE90C-B49D-481E-97D3-B57B5B693872}" type="pres">
      <dgm:prSet presAssocID="{0B29D649-FCB7-44D7-B857-541F43547A38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47ECC2-37E9-44DB-A557-09C28F91BA6E}" type="pres">
      <dgm:prSet presAssocID="{DAF46D13-D819-4DF1-A0B1-97541E91A7F7}" presName="sibTrans" presStyleLbl="sibTrans2D1" presStyleIdx="3" presStyleCnt="7"/>
      <dgm:spPr/>
      <dgm:t>
        <a:bodyPr/>
        <a:lstStyle/>
        <a:p>
          <a:endParaRPr lang="ru-RU"/>
        </a:p>
      </dgm:t>
    </dgm:pt>
    <dgm:pt modelId="{69C3D709-3780-4167-A88D-6C5352075DAA}" type="pres">
      <dgm:prSet presAssocID="{DAF46D13-D819-4DF1-A0B1-97541E91A7F7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EA83FA6F-1135-4849-A3C9-76593C6C8788}" type="pres">
      <dgm:prSet presAssocID="{EFE65716-33B8-440F-8625-A5634FB1BF0E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0C36D-70DA-4CB1-97D1-957366A04000}" type="pres">
      <dgm:prSet presAssocID="{C98AE410-BE40-4EDB-A952-1A1D09FDEF58}" presName="sibTrans" presStyleLbl="sibTrans2D1" presStyleIdx="4" presStyleCnt="7"/>
      <dgm:spPr/>
      <dgm:t>
        <a:bodyPr/>
        <a:lstStyle/>
        <a:p>
          <a:endParaRPr lang="ru-RU"/>
        </a:p>
      </dgm:t>
    </dgm:pt>
    <dgm:pt modelId="{4DC29F2B-751E-45D0-99D5-629E1F5E853B}" type="pres">
      <dgm:prSet presAssocID="{C98AE410-BE40-4EDB-A952-1A1D09FDEF58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5A11615B-A58C-4914-8C64-8D08089203D6}" type="pres">
      <dgm:prSet presAssocID="{6251D0F0-7976-43FD-A649-7A5BA7076476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838958-FC58-452B-8EBB-6D7D3F7A9B91}" type="pres">
      <dgm:prSet presAssocID="{6783831A-B279-4F26-BF34-FE680166048F}" presName="sibTrans" presStyleLbl="sibTrans2D1" presStyleIdx="5" presStyleCnt="7"/>
      <dgm:spPr/>
      <dgm:t>
        <a:bodyPr/>
        <a:lstStyle/>
        <a:p>
          <a:endParaRPr lang="ru-RU"/>
        </a:p>
      </dgm:t>
    </dgm:pt>
    <dgm:pt modelId="{DBF2DE96-BDFB-4D9B-9AB9-D0061D193A83}" type="pres">
      <dgm:prSet presAssocID="{6783831A-B279-4F26-BF34-FE680166048F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7078BBFC-9F7D-4528-8E6A-CD4E0E4515F9}" type="pres">
      <dgm:prSet presAssocID="{0F8B877F-2FBF-47CE-ADA5-AE3B486D6729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2BF0FE-96BD-4334-B440-5C4B756F2B4A}" type="pres">
      <dgm:prSet presAssocID="{D59CFFBC-CF89-43E7-8020-E43C880C67D4}" presName="sibTrans" presStyleLbl="sibTrans2D1" presStyleIdx="6" presStyleCnt="7"/>
      <dgm:spPr/>
      <dgm:t>
        <a:bodyPr/>
        <a:lstStyle/>
        <a:p>
          <a:endParaRPr lang="ru-RU"/>
        </a:p>
      </dgm:t>
    </dgm:pt>
    <dgm:pt modelId="{D8F5B92A-3DC9-4DE4-B27D-15A3BFAC31D4}" type="pres">
      <dgm:prSet presAssocID="{D59CFFBC-CF89-43E7-8020-E43C880C67D4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C1C29364-5004-4A6B-9235-AC23F13016E6}" type="pres">
      <dgm:prSet presAssocID="{A7239223-7FAC-4B4C-8B46-BEFEEE9FF81C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139AEE-3498-4E16-A6C2-EC6959FA50F8}" type="presOf" srcId="{70C7B163-A9B7-4A72-9DD2-57235816F3C3}" destId="{6F63D79D-A49F-49E2-B4B9-787B5FB76C14}" srcOrd="1" destOrd="0" presId="urn:microsoft.com/office/officeart/2005/8/layout/process5"/>
    <dgm:cxn modelId="{7F07CF7C-091C-4348-9F17-F4E565B96028}" type="presOf" srcId="{DAF46D13-D819-4DF1-A0B1-97541E91A7F7}" destId="{69C3D709-3780-4167-A88D-6C5352075DAA}" srcOrd="1" destOrd="0" presId="urn:microsoft.com/office/officeart/2005/8/layout/process5"/>
    <dgm:cxn modelId="{BC0C22D8-EB90-414E-BE76-8BD916251ACC}" type="presOf" srcId="{BEEB4B45-6996-4F67-91B5-D234184A48A9}" destId="{0E11039F-2374-4533-9594-42A30AF813E6}" srcOrd="0" destOrd="0" presId="urn:microsoft.com/office/officeart/2005/8/layout/process5"/>
    <dgm:cxn modelId="{155879EF-2679-4A5A-A6CE-0D6913BD424C}" type="presOf" srcId="{EFE65716-33B8-440F-8625-A5634FB1BF0E}" destId="{EA83FA6F-1135-4849-A3C9-76593C6C8788}" srcOrd="0" destOrd="0" presId="urn:microsoft.com/office/officeart/2005/8/layout/process5"/>
    <dgm:cxn modelId="{4EFE64EB-C6B1-42F4-AD6D-D042D27FA669}" type="presOf" srcId="{C98AE410-BE40-4EDB-A952-1A1D09FDEF58}" destId="{69F0C36D-70DA-4CB1-97D1-957366A04000}" srcOrd="0" destOrd="0" presId="urn:microsoft.com/office/officeart/2005/8/layout/process5"/>
    <dgm:cxn modelId="{7A442B83-B8A2-4917-9B93-D69E53FF0972}" type="presOf" srcId="{70C7B163-A9B7-4A72-9DD2-57235816F3C3}" destId="{D756ADEC-4EC8-42F2-ACC5-C0879689F219}" srcOrd="0" destOrd="0" presId="urn:microsoft.com/office/officeart/2005/8/layout/process5"/>
    <dgm:cxn modelId="{9A3D4186-BE2D-464E-A1A0-0A36E9C78143}" srcId="{3093D8C8-5010-48FF-8F19-01CDB5935FCD}" destId="{BEEB4B45-6996-4F67-91B5-D234184A48A9}" srcOrd="1" destOrd="0" parTransId="{28764A4D-38C5-4406-AD67-D74C9A4FDE0E}" sibTransId="{6C5446CE-4B4D-40FB-81EF-E781A96B9910}"/>
    <dgm:cxn modelId="{4F7F83EC-C648-409B-81FA-5132A15DC656}" srcId="{3093D8C8-5010-48FF-8F19-01CDB5935FCD}" destId="{0B29D649-FCB7-44D7-B857-541F43547A38}" srcOrd="3" destOrd="0" parTransId="{BB6BCB37-638E-478A-B638-7845DF6DF796}" sibTransId="{DAF46D13-D819-4DF1-A0B1-97541E91A7F7}"/>
    <dgm:cxn modelId="{C7C17E04-E64A-471F-8D81-1257D05E6A07}" type="presOf" srcId="{D59CFFBC-CF89-43E7-8020-E43C880C67D4}" destId="{D8F5B92A-3DC9-4DE4-B27D-15A3BFAC31D4}" srcOrd="1" destOrd="0" presId="urn:microsoft.com/office/officeart/2005/8/layout/process5"/>
    <dgm:cxn modelId="{6932990A-D30F-4C58-8D5B-14BA492C948B}" srcId="{3093D8C8-5010-48FF-8F19-01CDB5935FCD}" destId="{2C8C8F0B-6D3D-4F0F-9254-384BA7702289}" srcOrd="2" destOrd="0" parTransId="{3A985B9D-1CFB-4117-9E8C-A3510EA94B5E}" sibTransId="{70C7B163-A9B7-4A72-9DD2-57235816F3C3}"/>
    <dgm:cxn modelId="{5CDDA0BD-F182-4DB0-B7ED-74F798C8395E}" type="presOf" srcId="{D59CFFBC-CF89-43E7-8020-E43C880C67D4}" destId="{212BF0FE-96BD-4334-B440-5C4B756F2B4A}" srcOrd="0" destOrd="0" presId="urn:microsoft.com/office/officeart/2005/8/layout/process5"/>
    <dgm:cxn modelId="{C0250273-3D53-4A49-AC82-C2FDE17A20D7}" type="presOf" srcId="{6C5446CE-4B4D-40FB-81EF-E781A96B9910}" destId="{2E0B0725-96B5-43EB-84DE-8A07E89B7BB8}" srcOrd="1" destOrd="0" presId="urn:microsoft.com/office/officeart/2005/8/layout/process5"/>
    <dgm:cxn modelId="{B4D49DB8-17BA-457F-94CA-2C387EADB80F}" type="presOf" srcId="{6251D0F0-7976-43FD-A649-7A5BA7076476}" destId="{5A11615B-A58C-4914-8C64-8D08089203D6}" srcOrd="0" destOrd="0" presId="urn:microsoft.com/office/officeart/2005/8/layout/process5"/>
    <dgm:cxn modelId="{660A7342-ED54-4D1A-9F46-F4A8AD7D8DD9}" type="presOf" srcId="{4478348B-99C4-4563-8621-AD38B9C0A7FE}" destId="{6B4286EA-78D5-4487-82C5-42EC0B97EF4A}" srcOrd="1" destOrd="0" presId="urn:microsoft.com/office/officeart/2005/8/layout/process5"/>
    <dgm:cxn modelId="{5878B9AD-F993-4AB0-9ABB-7D6F23E94635}" srcId="{3093D8C8-5010-48FF-8F19-01CDB5935FCD}" destId="{A7239223-7FAC-4B4C-8B46-BEFEEE9FF81C}" srcOrd="7" destOrd="0" parTransId="{36B2C643-F022-46EE-902A-D8E3C2106C5A}" sibTransId="{8806CA0C-865A-4DC9-8E29-678528F4E3FA}"/>
    <dgm:cxn modelId="{1B9CD349-3E6D-4537-A65E-6A90FCF430A0}" type="presOf" srcId="{DAF46D13-D819-4DF1-A0B1-97541E91A7F7}" destId="{AE47ECC2-37E9-44DB-A557-09C28F91BA6E}" srcOrd="0" destOrd="0" presId="urn:microsoft.com/office/officeart/2005/8/layout/process5"/>
    <dgm:cxn modelId="{1DEC83A8-16DA-4557-8BCD-9AC56A7D6187}" type="presOf" srcId="{6783831A-B279-4F26-BF34-FE680166048F}" destId="{DBF2DE96-BDFB-4D9B-9AB9-D0061D193A83}" srcOrd="1" destOrd="0" presId="urn:microsoft.com/office/officeart/2005/8/layout/process5"/>
    <dgm:cxn modelId="{3F2C98FC-596A-425E-BB7D-107D9548F9AC}" type="presOf" srcId="{1FDF8DCE-6946-4628-8958-3E87FD54E143}" destId="{4BC6B8DC-3CA8-4E0A-A4F7-5CAA046DFA94}" srcOrd="0" destOrd="0" presId="urn:microsoft.com/office/officeart/2005/8/layout/process5"/>
    <dgm:cxn modelId="{EFE29875-4898-451C-ACC9-7E6252020AE3}" srcId="{3093D8C8-5010-48FF-8F19-01CDB5935FCD}" destId="{0F8B877F-2FBF-47CE-ADA5-AE3B486D6729}" srcOrd="6" destOrd="0" parTransId="{9B0B935E-39AB-4B97-B183-3FE89B1ECCE0}" sibTransId="{D59CFFBC-CF89-43E7-8020-E43C880C67D4}"/>
    <dgm:cxn modelId="{81F1ADCB-F285-414F-B4E5-79E9999BA2BC}" type="presOf" srcId="{C98AE410-BE40-4EDB-A952-1A1D09FDEF58}" destId="{4DC29F2B-751E-45D0-99D5-629E1F5E853B}" srcOrd="1" destOrd="0" presId="urn:microsoft.com/office/officeart/2005/8/layout/process5"/>
    <dgm:cxn modelId="{0B8E7DEE-A20B-4A97-A763-EF04DF6C8B50}" type="presOf" srcId="{2C8C8F0B-6D3D-4F0F-9254-384BA7702289}" destId="{301FF984-DF39-41E0-8F97-F44DD72E923D}" srcOrd="0" destOrd="0" presId="urn:microsoft.com/office/officeart/2005/8/layout/process5"/>
    <dgm:cxn modelId="{0975823E-3D95-4340-BC6E-BC6EE7D307A7}" srcId="{3093D8C8-5010-48FF-8F19-01CDB5935FCD}" destId="{1FDF8DCE-6946-4628-8958-3E87FD54E143}" srcOrd="0" destOrd="0" parTransId="{3673C4A1-4D9D-42B3-BA40-DC1E29BE47D1}" sibTransId="{4478348B-99C4-4563-8621-AD38B9C0A7FE}"/>
    <dgm:cxn modelId="{98C4D171-11A3-447D-B7DD-F0DBD1EB91C0}" type="presOf" srcId="{0B29D649-FCB7-44D7-B857-541F43547A38}" destId="{C16FE90C-B49D-481E-97D3-B57B5B693872}" srcOrd="0" destOrd="0" presId="urn:microsoft.com/office/officeart/2005/8/layout/process5"/>
    <dgm:cxn modelId="{85F9D4E7-8809-4658-AA0E-3D8188CE0245}" type="presOf" srcId="{4478348B-99C4-4563-8621-AD38B9C0A7FE}" destId="{3DA1350D-AE21-45B9-B434-1DDF6A370CC3}" srcOrd="0" destOrd="0" presId="urn:microsoft.com/office/officeart/2005/8/layout/process5"/>
    <dgm:cxn modelId="{424B141B-E775-4B66-9D6F-4EB8F19BA359}" type="presOf" srcId="{0F8B877F-2FBF-47CE-ADA5-AE3B486D6729}" destId="{7078BBFC-9F7D-4528-8E6A-CD4E0E4515F9}" srcOrd="0" destOrd="0" presId="urn:microsoft.com/office/officeart/2005/8/layout/process5"/>
    <dgm:cxn modelId="{30240FFB-A983-43FD-BC57-A356ECE3B3DF}" type="presOf" srcId="{A7239223-7FAC-4B4C-8B46-BEFEEE9FF81C}" destId="{C1C29364-5004-4A6B-9235-AC23F13016E6}" srcOrd="0" destOrd="0" presId="urn:microsoft.com/office/officeart/2005/8/layout/process5"/>
    <dgm:cxn modelId="{F9F141FD-5831-4CA0-A22D-80DB785EE41E}" type="presOf" srcId="{3093D8C8-5010-48FF-8F19-01CDB5935FCD}" destId="{F237AC69-795F-43AE-9109-CDEF6D745CD6}" srcOrd="0" destOrd="0" presId="urn:microsoft.com/office/officeart/2005/8/layout/process5"/>
    <dgm:cxn modelId="{DEDDB5D4-0C77-4C28-984F-A07BE24DEAF8}" srcId="{3093D8C8-5010-48FF-8F19-01CDB5935FCD}" destId="{6251D0F0-7976-43FD-A649-7A5BA7076476}" srcOrd="5" destOrd="0" parTransId="{99F32E48-976D-4011-B7E5-AB4CE1FC5979}" sibTransId="{6783831A-B279-4F26-BF34-FE680166048F}"/>
    <dgm:cxn modelId="{9DC9BA79-6225-4E9E-9375-235E58C1E27E}" type="presOf" srcId="{6C5446CE-4B4D-40FB-81EF-E781A96B9910}" destId="{CCDC2446-8B26-4B2C-94FD-F5B7F14D532A}" srcOrd="0" destOrd="0" presId="urn:microsoft.com/office/officeart/2005/8/layout/process5"/>
    <dgm:cxn modelId="{69E54D3E-F0FD-42BF-983A-CFC6EE65B1D7}" type="presOf" srcId="{6783831A-B279-4F26-BF34-FE680166048F}" destId="{B0838958-FC58-452B-8EBB-6D7D3F7A9B91}" srcOrd="0" destOrd="0" presId="urn:microsoft.com/office/officeart/2005/8/layout/process5"/>
    <dgm:cxn modelId="{E23E52DF-2938-488D-B773-AA315A660924}" srcId="{3093D8C8-5010-48FF-8F19-01CDB5935FCD}" destId="{EFE65716-33B8-440F-8625-A5634FB1BF0E}" srcOrd="4" destOrd="0" parTransId="{B7D8D995-8BC5-464B-9B0D-D4A3012D8C0D}" sibTransId="{C98AE410-BE40-4EDB-A952-1A1D09FDEF58}"/>
    <dgm:cxn modelId="{E6CBF041-9B9A-4D37-B206-970884986094}" type="presParOf" srcId="{F237AC69-795F-43AE-9109-CDEF6D745CD6}" destId="{4BC6B8DC-3CA8-4E0A-A4F7-5CAA046DFA94}" srcOrd="0" destOrd="0" presId="urn:microsoft.com/office/officeart/2005/8/layout/process5"/>
    <dgm:cxn modelId="{EECD1EEE-C70C-4EFA-825A-B03307EFB004}" type="presParOf" srcId="{F237AC69-795F-43AE-9109-CDEF6D745CD6}" destId="{3DA1350D-AE21-45B9-B434-1DDF6A370CC3}" srcOrd="1" destOrd="0" presId="urn:microsoft.com/office/officeart/2005/8/layout/process5"/>
    <dgm:cxn modelId="{5B06479B-6143-487F-8556-A00D1859BA99}" type="presParOf" srcId="{3DA1350D-AE21-45B9-B434-1DDF6A370CC3}" destId="{6B4286EA-78D5-4487-82C5-42EC0B97EF4A}" srcOrd="0" destOrd="0" presId="urn:microsoft.com/office/officeart/2005/8/layout/process5"/>
    <dgm:cxn modelId="{1C143D2C-F2A9-429D-B6ED-9EF149E4831B}" type="presParOf" srcId="{F237AC69-795F-43AE-9109-CDEF6D745CD6}" destId="{0E11039F-2374-4533-9594-42A30AF813E6}" srcOrd="2" destOrd="0" presId="urn:microsoft.com/office/officeart/2005/8/layout/process5"/>
    <dgm:cxn modelId="{BED7D9CC-9B74-4ED3-BAA0-467777490249}" type="presParOf" srcId="{F237AC69-795F-43AE-9109-CDEF6D745CD6}" destId="{CCDC2446-8B26-4B2C-94FD-F5B7F14D532A}" srcOrd="3" destOrd="0" presId="urn:microsoft.com/office/officeart/2005/8/layout/process5"/>
    <dgm:cxn modelId="{226B3ED7-A6CD-4524-9A1C-8241248B2483}" type="presParOf" srcId="{CCDC2446-8B26-4B2C-94FD-F5B7F14D532A}" destId="{2E0B0725-96B5-43EB-84DE-8A07E89B7BB8}" srcOrd="0" destOrd="0" presId="urn:microsoft.com/office/officeart/2005/8/layout/process5"/>
    <dgm:cxn modelId="{AFB0E543-6313-454E-BEDF-0146C948E1C8}" type="presParOf" srcId="{F237AC69-795F-43AE-9109-CDEF6D745CD6}" destId="{301FF984-DF39-41E0-8F97-F44DD72E923D}" srcOrd="4" destOrd="0" presId="urn:microsoft.com/office/officeart/2005/8/layout/process5"/>
    <dgm:cxn modelId="{A166FF78-E82B-4775-A0A8-C94980B8A139}" type="presParOf" srcId="{F237AC69-795F-43AE-9109-CDEF6D745CD6}" destId="{D756ADEC-4EC8-42F2-ACC5-C0879689F219}" srcOrd="5" destOrd="0" presId="urn:microsoft.com/office/officeart/2005/8/layout/process5"/>
    <dgm:cxn modelId="{4481B1B3-C767-441A-BADB-B0EB7AD450BA}" type="presParOf" srcId="{D756ADEC-4EC8-42F2-ACC5-C0879689F219}" destId="{6F63D79D-A49F-49E2-B4B9-787B5FB76C14}" srcOrd="0" destOrd="0" presId="urn:microsoft.com/office/officeart/2005/8/layout/process5"/>
    <dgm:cxn modelId="{15B0D026-CD61-41B4-8FCF-0BDCACDFC5D6}" type="presParOf" srcId="{F237AC69-795F-43AE-9109-CDEF6D745CD6}" destId="{C16FE90C-B49D-481E-97D3-B57B5B693872}" srcOrd="6" destOrd="0" presId="urn:microsoft.com/office/officeart/2005/8/layout/process5"/>
    <dgm:cxn modelId="{6051A2B9-282F-4611-9E37-E88DF98B4558}" type="presParOf" srcId="{F237AC69-795F-43AE-9109-CDEF6D745CD6}" destId="{AE47ECC2-37E9-44DB-A557-09C28F91BA6E}" srcOrd="7" destOrd="0" presId="urn:microsoft.com/office/officeart/2005/8/layout/process5"/>
    <dgm:cxn modelId="{0431D3C2-B22B-45FA-B50F-32C56C7AE1B6}" type="presParOf" srcId="{AE47ECC2-37E9-44DB-A557-09C28F91BA6E}" destId="{69C3D709-3780-4167-A88D-6C5352075DAA}" srcOrd="0" destOrd="0" presId="urn:microsoft.com/office/officeart/2005/8/layout/process5"/>
    <dgm:cxn modelId="{A8F23453-5B04-4A1A-861D-3ACD862B9953}" type="presParOf" srcId="{F237AC69-795F-43AE-9109-CDEF6D745CD6}" destId="{EA83FA6F-1135-4849-A3C9-76593C6C8788}" srcOrd="8" destOrd="0" presId="urn:microsoft.com/office/officeart/2005/8/layout/process5"/>
    <dgm:cxn modelId="{7A1C61DA-AEF8-4851-9634-D0FA46FB7FDC}" type="presParOf" srcId="{F237AC69-795F-43AE-9109-CDEF6D745CD6}" destId="{69F0C36D-70DA-4CB1-97D1-957366A04000}" srcOrd="9" destOrd="0" presId="urn:microsoft.com/office/officeart/2005/8/layout/process5"/>
    <dgm:cxn modelId="{954E8BDC-6AA9-4560-8547-CB0EC69F1906}" type="presParOf" srcId="{69F0C36D-70DA-4CB1-97D1-957366A04000}" destId="{4DC29F2B-751E-45D0-99D5-629E1F5E853B}" srcOrd="0" destOrd="0" presId="urn:microsoft.com/office/officeart/2005/8/layout/process5"/>
    <dgm:cxn modelId="{3319A708-52E3-4FFE-9CE7-B05AD4340E6D}" type="presParOf" srcId="{F237AC69-795F-43AE-9109-CDEF6D745CD6}" destId="{5A11615B-A58C-4914-8C64-8D08089203D6}" srcOrd="10" destOrd="0" presId="urn:microsoft.com/office/officeart/2005/8/layout/process5"/>
    <dgm:cxn modelId="{0974FAEA-F2F9-4103-B5FF-5613B5AE5934}" type="presParOf" srcId="{F237AC69-795F-43AE-9109-CDEF6D745CD6}" destId="{B0838958-FC58-452B-8EBB-6D7D3F7A9B91}" srcOrd="11" destOrd="0" presId="urn:microsoft.com/office/officeart/2005/8/layout/process5"/>
    <dgm:cxn modelId="{CDE235C3-8111-410F-8051-24AEDAC2F3A0}" type="presParOf" srcId="{B0838958-FC58-452B-8EBB-6D7D3F7A9B91}" destId="{DBF2DE96-BDFB-4D9B-9AB9-D0061D193A83}" srcOrd="0" destOrd="0" presId="urn:microsoft.com/office/officeart/2005/8/layout/process5"/>
    <dgm:cxn modelId="{70E1EA84-00F4-4386-B209-AECABA70A33E}" type="presParOf" srcId="{F237AC69-795F-43AE-9109-CDEF6D745CD6}" destId="{7078BBFC-9F7D-4528-8E6A-CD4E0E4515F9}" srcOrd="12" destOrd="0" presId="urn:microsoft.com/office/officeart/2005/8/layout/process5"/>
    <dgm:cxn modelId="{E9BC8BCC-CD05-4D53-80B0-C9576B8C60A6}" type="presParOf" srcId="{F237AC69-795F-43AE-9109-CDEF6D745CD6}" destId="{212BF0FE-96BD-4334-B440-5C4B756F2B4A}" srcOrd="13" destOrd="0" presId="urn:microsoft.com/office/officeart/2005/8/layout/process5"/>
    <dgm:cxn modelId="{3AD7D38C-D7BF-4A75-8E0C-A48C3C9A78F1}" type="presParOf" srcId="{212BF0FE-96BD-4334-B440-5C4B756F2B4A}" destId="{D8F5B92A-3DC9-4DE4-B27D-15A3BFAC31D4}" srcOrd="0" destOrd="0" presId="urn:microsoft.com/office/officeart/2005/8/layout/process5"/>
    <dgm:cxn modelId="{DC856E58-A1DD-4B51-89D9-BE1AD70EB460}" type="presParOf" srcId="{F237AC69-795F-43AE-9109-CDEF6D745CD6}" destId="{C1C29364-5004-4A6B-9235-AC23F13016E6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7E2FFD-C452-460D-9791-835947C820D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40B108-3D50-4C30-BBA0-63E09739B6C8}">
      <dgm:prSet phldrT="[Текст]" custT="1"/>
      <dgm:spPr/>
      <dgm:t>
        <a:bodyPr/>
        <a:lstStyle/>
        <a:p>
          <a:r>
            <a:rPr lang="ru-RU" sz="2000" dirty="0"/>
            <a:t>развивает самостоятельность</a:t>
          </a:r>
        </a:p>
      </dgm:t>
    </dgm:pt>
    <dgm:pt modelId="{5175C5A4-4E1A-4358-9551-D722EB965A04}" type="parTrans" cxnId="{1B7EDEE7-6EAC-4178-9C05-9C8BFFEAE4FC}">
      <dgm:prSet/>
      <dgm:spPr/>
      <dgm:t>
        <a:bodyPr/>
        <a:lstStyle/>
        <a:p>
          <a:endParaRPr lang="ru-RU"/>
        </a:p>
      </dgm:t>
    </dgm:pt>
    <dgm:pt modelId="{96D005EF-78AA-4DBA-8C1F-04592BAF94DF}" type="sibTrans" cxnId="{1B7EDEE7-6EAC-4178-9C05-9C8BFFEAE4FC}">
      <dgm:prSet/>
      <dgm:spPr/>
      <dgm:t>
        <a:bodyPr/>
        <a:lstStyle/>
        <a:p>
          <a:endParaRPr lang="ru-RU"/>
        </a:p>
      </dgm:t>
    </dgm:pt>
    <dgm:pt modelId="{6D6E53C2-1350-4CB8-8012-7A15CAE448B0}">
      <dgm:prSet custT="1"/>
      <dgm:spPr/>
      <dgm:t>
        <a:bodyPr/>
        <a:lstStyle/>
        <a:p>
          <a:r>
            <a:rPr lang="ru-RU" sz="2000" dirty="0"/>
            <a:t>развивает личные качества обучающихся</a:t>
          </a:r>
        </a:p>
      </dgm:t>
    </dgm:pt>
    <dgm:pt modelId="{F50174FB-5402-4549-8364-F651EA520F5C}" type="parTrans" cxnId="{6CA6748D-D66F-44EC-A72C-14F8F8235B34}">
      <dgm:prSet/>
      <dgm:spPr/>
      <dgm:t>
        <a:bodyPr/>
        <a:lstStyle/>
        <a:p>
          <a:endParaRPr lang="ru-RU"/>
        </a:p>
      </dgm:t>
    </dgm:pt>
    <dgm:pt modelId="{9B3A9309-6672-4541-A6C4-54FABB0335E3}" type="sibTrans" cxnId="{6CA6748D-D66F-44EC-A72C-14F8F8235B34}">
      <dgm:prSet/>
      <dgm:spPr/>
      <dgm:t>
        <a:bodyPr/>
        <a:lstStyle/>
        <a:p>
          <a:endParaRPr lang="ru-RU"/>
        </a:p>
      </dgm:t>
    </dgm:pt>
    <dgm:pt modelId="{516F9243-00D5-43D8-AD2E-94957DABD349}">
      <dgm:prSet custT="1"/>
      <dgm:spPr/>
      <dgm:t>
        <a:bodyPr/>
        <a:lstStyle/>
        <a:p>
          <a:r>
            <a:rPr lang="ru-RU" sz="2000" dirty="0"/>
            <a:t>формирует ИКТ-компетенции</a:t>
          </a:r>
        </a:p>
      </dgm:t>
    </dgm:pt>
    <dgm:pt modelId="{FBB27F2D-5D43-44C3-AA9D-3A704FC41917}" type="parTrans" cxnId="{571F58B0-1D5B-46D0-85E2-51EA451D23CD}">
      <dgm:prSet/>
      <dgm:spPr/>
      <dgm:t>
        <a:bodyPr/>
        <a:lstStyle/>
        <a:p>
          <a:endParaRPr lang="ru-RU"/>
        </a:p>
      </dgm:t>
    </dgm:pt>
    <dgm:pt modelId="{A94E1F64-2589-4DEE-946C-EA8BF582D278}" type="sibTrans" cxnId="{571F58B0-1D5B-46D0-85E2-51EA451D23CD}">
      <dgm:prSet/>
      <dgm:spPr/>
      <dgm:t>
        <a:bodyPr/>
        <a:lstStyle/>
        <a:p>
          <a:endParaRPr lang="ru-RU"/>
        </a:p>
      </dgm:t>
    </dgm:pt>
    <dgm:pt modelId="{E2555C05-388E-474B-9964-A20B0825859A}">
      <dgm:prSet custT="1"/>
      <dgm:spPr/>
      <dgm:t>
        <a:bodyPr/>
        <a:lstStyle/>
        <a:p>
          <a:r>
            <a:rPr lang="ru-RU" sz="2000" dirty="0"/>
            <a:t>позволяет реализовать индивидуализацию личностного обучения</a:t>
          </a:r>
        </a:p>
      </dgm:t>
    </dgm:pt>
    <dgm:pt modelId="{7871027B-5456-423D-870F-C69A0DB18353}" type="parTrans" cxnId="{C5C19945-B7AD-4227-B896-D544D76ADB71}">
      <dgm:prSet/>
      <dgm:spPr/>
      <dgm:t>
        <a:bodyPr/>
        <a:lstStyle/>
        <a:p>
          <a:endParaRPr lang="ru-RU"/>
        </a:p>
      </dgm:t>
    </dgm:pt>
    <dgm:pt modelId="{1CEF25CE-BA6F-481A-952F-FE59C071AB39}" type="sibTrans" cxnId="{C5C19945-B7AD-4227-B896-D544D76ADB71}">
      <dgm:prSet/>
      <dgm:spPr/>
      <dgm:t>
        <a:bodyPr/>
        <a:lstStyle/>
        <a:p>
          <a:endParaRPr lang="ru-RU"/>
        </a:p>
      </dgm:t>
    </dgm:pt>
    <dgm:pt modelId="{AD3FD12F-45C5-4651-B9F9-3D9D2FC30F3B}" type="pres">
      <dgm:prSet presAssocID="{E97E2FFD-C452-460D-9791-835947C820D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7F0C26-597A-4283-BFCB-0057B42B479D}" type="pres">
      <dgm:prSet presAssocID="{DF40B108-3D50-4C30-BBA0-63E09739B6C8}" presName="parentLin" presStyleCnt="0"/>
      <dgm:spPr/>
    </dgm:pt>
    <dgm:pt modelId="{8193D776-805F-44C7-95B2-30089E626DF7}" type="pres">
      <dgm:prSet presAssocID="{DF40B108-3D50-4C30-BBA0-63E09739B6C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03CA946-B253-4FD5-B22D-659DC0532155}" type="pres">
      <dgm:prSet presAssocID="{DF40B108-3D50-4C30-BBA0-63E09739B6C8}" presName="parentText" presStyleLbl="node1" presStyleIdx="0" presStyleCnt="4" custScaleX="1188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0D0FF9-3680-4E1C-81DC-E038B69A9175}" type="pres">
      <dgm:prSet presAssocID="{DF40B108-3D50-4C30-BBA0-63E09739B6C8}" presName="negativeSpace" presStyleCnt="0"/>
      <dgm:spPr/>
    </dgm:pt>
    <dgm:pt modelId="{AA052766-5330-4063-A677-76836DB0679F}" type="pres">
      <dgm:prSet presAssocID="{DF40B108-3D50-4C30-BBA0-63E09739B6C8}" presName="childText" presStyleLbl="conFgAcc1" presStyleIdx="0" presStyleCnt="4">
        <dgm:presLayoutVars>
          <dgm:bulletEnabled val="1"/>
        </dgm:presLayoutVars>
      </dgm:prSet>
      <dgm:spPr/>
    </dgm:pt>
    <dgm:pt modelId="{A91F45BD-180F-4C32-9617-1ABC0DCAF84A}" type="pres">
      <dgm:prSet presAssocID="{96D005EF-78AA-4DBA-8C1F-04592BAF94DF}" presName="spaceBetweenRectangles" presStyleCnt="0"/>
      <dgm:spPr/>
    </dgm:pt>
    <dgm:pt modelId="{DABBE30E-50F7-4E2E-8299-6B116958E1C5}" type="pres">
      <dgm:prSet presAssocID="{6D6E53C2-1350-4CB8-8012-7A15CAE448B0}" presName="parentLin" presStyleCnt="0"/>
      <dgm:spPr/>
    </dgm:pt>
    <dgm:pt modelId="{57D335AB-EF54-4BC1-8A7C-5666DC1004C1}" type="pres">
      <dgm:prSet presAssocID="{6D6E53C2-1350-4CB8-8012-7A15CAE448B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556AD0B-D707-488F-A7FE-3E4EB73B1A5E}" type="pres">
      <dgm:prSet presAssocID="{6D6E53C2-1350-4CB8-8012-7A15CAE448B0}" presName="parentText" presStyleLbl="node1" presStyleIdx="1" presStyleCnt="4" custScaleX="1188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91905D-A060-4BDF-9B2D-1981781784FF}" type="pres">
      <dgm:prSet presAssocID="{6D6E53C2-1350-4CB8-8012-7A15CAE448B0}" presName="negativeSpace" presStyleCnt="0"/>
      <dgm:spPr/>
    </dgm:pt>
    <dgm:pt modelId="{65181D9B-63ED-4F29-A952-6F8A81E240B5}" type="pres">
      <dgm:prSet presAssocID="{6D6E53C2-1350-4CB8-8012-7A15CAE448B0}" presName="childText" presStyleLbl="conFgAcc1" presStyleIdx="1" presStyleCnt="4">
        <dgm:presLayoutVars>
          <dgm:bulletEnabled val="1"/>
        </dgm:presLayoutVars>
      </dgm:prSet>
      <dgm:spPr/>
    </dgm:pt>
    <dgm:pt modelId="{22E48578-6279-4DB0-AF0A-876EF6081D8E}" type="pres">
      <dgm:prSet presAssocID="{9B3A9309-6672-4541-A6C4-54FABB0335E3}" presName="spaceBetweenRectangles" presStyleCnt="0"/>
      <dgm:spPr/>
    </dgm:pt>
    <dgm:pt modelId="{3BF21E52-B730-428F-AC15-A7163C1D167B}" type="pres">
      <dgm:prSet presAssocID="{516F9243-00D5-43D8-AD2E-94957DABD349}" presName="parentLin" presStyleCnt="0"/>
      <dgm:spPr/>
    </dgm:pt>
    <dgm:pt modelId="{897B7F33-55E6-4518-82DE-3F8FD38409A3}" type="pres">
      <dgm:prSet presAssocID="{516F9243-00D5-43D8-AD2E-94957DABD349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432C6F75-26CA-48F8-B352-08958F4DD9EC}" type="pres">
      <dgm:prSet presAssocID="{516F9243-00D5-43D8-AD2E-94957DABD349}" presName="parentText" presStyleLbl="node1" presStyleIdx="2" presStyleCnt="4" custScaleX="1188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1F0A1E-C12B-4778-8125-434869B599FC}" type="pres">
      <dgm:prSet presAssocID="{516F9243-00D5-43D8-AD2E-94957DABD349}" presName="negativeSpace" presStyleCnt="0"/>
      <dgm:spPr/>
    </dgm:pt>
    <dgm:pt modelId="{B5C775A9-2AB5-42DB-8308-08FAADFD0EDB}" type="pres">
      <dgm:prSet presAssocID="{516F9243-00D5-43D8-AD2E-94957DABD349}" presName="childText" presStyleLbl="conFgAcc1" presStyleIdx="2" presStyleCnt="4">
        <dgm:presLayoutVars>
          <dgm:bulletEnabled val="1"/>
        </dgm:presLayoutVars>
      </dgm:prSet>
      <dgm:spPr/>
    </dgm:pt>
    <dgm:pt modelId="{175C9899-A48C-4845-B0F1-E6AF24E4B306}" type="pres">
      <dgm:prSet presAssocID="{A94E1F64-2589-4DEE-946C-EA8BF582D278}" presName="spaceBetweenRectangles" presStyleCnt="0"/>
      <dgm:spPr/>
    </dgm:pt>
    <dgm:pt modelId="{6A1691C4-D6BD-438B-B67E-3F01BAAD3044}" type="pres">
      <dgm:prSet presAssocID="{E2555C05-388E-474B-9964-A20B0825859A}" presName="parentLin" presStyleCnt="0"/>
      <dgm:spPr/>
    </dgm:pt>
    <dgm:pt modelId="{CB55CB73-1A00-46FD-AAFC-BF207B5964E9}" type="pres">
      <dgm:prSet presAssocID="{E2555C05-388E-474B-9964-A20B0825859A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F49704B1-3D38-4D78-A933-9E7AA9AC1818}" type="pres">
      <dgm:prSet presAssocID="{E2555C05-388E-474B-9964-A20B0825859A}" presName="parentText" presStyleLbl="node1" presStyleIdx="3" presStyleCnt="4" custScaleX="1188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2280CC-7DF5-4756-B984-D247A92E9C86}" type="pres">
      <dgm:prSet presAssocID="{E2555C05-388E-474B-9964-A20B0825859A}" presName="negativeSpace" presStyleCnt="0"/>
      <dgm:spPr/>
    </dgm:pt>
    <dgm:pt modelId="{63A13E49-C37C-49FF-A0A8-3E6C81E2148B}" type="pres">
      <dgm:prSet presAssocID="{E2555C05-388E-474B-9964-A20B0825859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A8E76BA-CA2D-4EEE-9DD9-CF491C0815CB}" type="presOf" srcId="{6D6E53C2-1350-4CB8-8012-7A15CAE448B0}" destId="{57D335AB-EF54-4BC1-8A7C-5666DC1004C1}" srcOrd="0" destOrd="0" presId="urn:microsoft.com/office/officeart/2005/8/layout/list1"/>
    <dgm:cxn modelId="{571F58B0-1D5B-46D0-85E2-51EA451D23CD}" srcId="{E97E2FFD-C452-460D-9791-835947C820DF}" destId="{516F9243-00D5-43D8-AD2E-94957DABD349}" srcOrd="2" destOrd="0" parTransId="{FBB27F2D-5D43-44C3-AA9D-3A704FC41917}" sibTransId="{A94E1F64-2589-4DEE-946C-EA8BF582D278}"/>
    <dgm:cxn modelId="{0960F861-D049-437E-A31B-52336B011380}" type="presOf" srcId="{DF40B108-3D50-4C30-BBA0-63E09739B6C8}" destId="{103CA946-B253-4FD5-B22D-659DC0532155}" srcOrd="1" destOrd="0" presId="urn:microsoft.com/office/officeart/2005/8/layout/list1"/>
    <dgm:cxn modelId="{3614580C-04F0-437F-9580-6CD009959CC5}" type="presOf" srcId="{E2555C05-388E-474B-9964-A20B0825859A}" destId="{CB55CB73-1A00-46FD-AAFC-BF207B5964E9}" srcOrd="0" destOrd="0" presId="urn:microsoft.com/office/officeart/2005/8/layout/list1"/>
    <dgm:cxn modelId="{C5C19945-B7AD-4227-B896-D544D76ADB71}" srcId="{E97E2FFD-C452-460D-9791-835947C820DF}" destId="{E2555C05-388E-474B-9964-A20B0825859A}" srcOrd="3" destOrd="0" parTransId="{7871027B-5456-423D-870F-C69A0DB18353}" sibTransId="{1CEF25CE-BA6F-481A-952F-FE59C071AB39}"/>
    <dgm:cxn modelId="{1B7EDEE7-6EAC-4178-9C05-9C8BFFEAE4FC}" srcId="{E97E2FFD-C452-460D-9791-835947C820DF}" destId="{DF40B108-3D50-4C30-BBA0-63E09739B6C8}" srcOrd="0" destOrd="0" parTransId="{5175C5A4-4E1A-4358-9551-D722EB965A04}" sibTransId="{96D005EF-78AA-4DBA-8C1F-04592BAF94DF}"/>
    <dgm:cxn modelId="{AD46619A-757F-466D-A16A-2C802A522606}" type="presOf" srcId="{E97E2FFD-C452-460D-9791-835947C820DF}" destId="{AD3FD12F-45C5-4651-B9F9-3D9D2FC30F3B}" srcOrd="0" destOrd="0" presId="urn:microsoft.com/office/officeart/2005/8/layout/list1"/>
    <dgm:cxn modelId="{6CA6748D-D66F-44EC-A72C-14F8F8235B34}" srcId="{E97E2FFD-C452-460D-9791-835947C820DF}" destId="{6D6E53C2-1350-4CB8-8012-7A15CAE448B0}" srcOrd="1" destOrd="0" parTransId="{F50174FB-5402-4549-8364-F651EA520F5C}" sibTransId="{9B3A9309-6672-4541-A6C4-54FABB0335E3}"/>
    <dgm:cxn modelId="{2992B7A6-7E4D-4063-8ECF-2F0BBBDFD25A}" type="presOf" srcId="{DF40B108-3D50-4C30-BBA0-63E09739B6C8}" destId="{8193D776-805F-44C7-95B2-30089E626DF7}" srcOrd="0" destOrd="0" presId="urn:microsoft.com/office/officeart/2005/8/layout/list1"/>
    <dgm:cxn modelId="{3F5E2081-D8A3-4BBA-9D06-1BF74C7BAF7F}" type="presOf" srcId="{516F9243-00D5-43D8-AD2E-94957DABD349}" destId="{897B7F33-55E6-4518-82DE-3F8FD38409A3}" srcOrd="0" destOrd="0" presId="urn:microsoft.com/office/officeart/2005/8/layout/list1"/>
    <dgm:cxn modelId="{4C0ABE64-71E0-4D47-8F16-254C3D1749CA}" type="presOf" srcId="{E2555C05-388E-474B-9964-A20B0825859A}" destId="{F49704B1-3D38-4D78-A933-9E7AA9AC1818}" srcOrd="1" destOrd="0" presId="urn:microsoft.com/office/officeart/2005/8/layout/list1"/>
    <dgm:cxn modelId="{6A1B0C49-4058-4623-9FAD-0919087BA632}" type="presOf" srcId="{516F9243-00D5-43D8-AD2E-94957DABD349}" destId="{432C6F75-26CA-48F8-B352-08958F4DD9EC}" srcOrd="1" destOrd="0" presId="urn:microsoft.com/office/officeart/2005/8/layout/list1"/>
    <dgm:cxn modelId="{FBA167AB-8425-4413-AB49-42622F269291}" type="presOf" srcId="{6D6E53C2-1350-4CB8-8012-7A15CAE448B0}" destId="{D556AD0B-D707-488F-A7FE-3E4EB73B1A5E}" srcOrd="1" destOrd="0" presId="urn:microsoft.com/office/officeart/2005/8/layout/list1"/>
    <dgm:cxn modelId="{D54851D1-46C3-4910-ADD2-9E493F32308E}" type="presParOf" srcId="{AD3FD12F-45C5-4651-B9F9-3D9D2FC30F3B}" destId="{5A7F0C26-597A-4283-BFCB-0057B42B479D}" srcOrd="0" destOrd="0" presId="urn:microsoft.com/office/officeart/2005/8/layout/list1"/>
    <dgm:cxn modelId="{FB2A337C-0CE7-4D31-B2E8-247B520224A0}" type="presParOf" srcId="{5A7F0C26-597A-4283-BFCB-0057B42B479D}" destId="{8193D776-805F-44C7-95B2-30089E626DF7}" srcOrd="0" destOrd="0" presId="urn:microsoft.com/office/officeart/2005/8/layout/list1"/>
    <dgm:cxn modelId="{316501F4-D3E6-4206-8DC1-C2F610DAB733}" type="presParOf" srcId="{5A7F0C26-597A-4283-BFCB-0057B42B479D}" destId="{103CA946-B253-4FD5-B22D-659DC0532155}" srcOrd="1" destOrd="0" presId="urn:microsoft.com/office/officeart/2005/8/layout/list1"/>
    <dgm:cxn modelId="{D0BCCE18-BEE0-4B4D-BD44-9B331EDA807B}" type="presParOf" srcId="{AD3FD12F-45C5-4651-B9F9-3D9D2FC30F3B}" destId="{FF0D0FF9-3680-4E1C-81DC-E038B69A9175}" srcOrd="1" destOrd="0" presId="urn:microsoft.com/office/officeart/2005/8/layout/list1"/>
    <dgm:cxn modelId="{857FEAB3-5EDF-4F71-8DE3-38B9560BB2BC}" type="presParOf" srcId="{AD3FD12F-45C5-4651-B9F9-3D9D2FC30F3B}" destId="{AA052766-5330-4063-A677-76836DB0679F}" srcOrd="2" destOrd="0" presId="urn:microsoft.com/office/officeart/2005/8/layout/list1"/>
    <dgm:cxn modelId="{5FAF2F65-B934-4544-8CAA-696EA034162D}" type="presParOf" srcId="{AD3FD12F-45C5-4651-B9F9-3D9D2FC30F3B}" destId="{A91F45BD-180F-4C32-9617-1ABC0DCAF84A}" srcOrd="3" destOrd="0" presId="urn:microsoft.com/office/officeart/2005/8/layout/list1"/>
    <dgm:cxn modelId="{AC6426C5-0A7C-42D2-81DF-5960115AFB1A}" type="presParOf" srcId="{AD3FD12F-45C5-4651-B9F9-3D9D2FC30F3B}" destId="{DABBE30E-50F7-4E2E-8299-6B116958E1C5}" srcOrd="4" destOrd="0" presId="urn:microsoft.com/office/officeart/2005/8/layout/list1"/>
    <dgm:cxn modelId="{D2474309-F913-4377-967D-52CCC5A62129}" type="presParOf" srcId="{DABBE30E-50F7-4E2E-8299-6B116958E1C5}" destId="{57D335AB-EF54-4BC1-8A7C-5666DC1004C1}" srcOrd="0" destOrd="0" presId="urn:microsoft.com/office/officeart/2005/8/layout/list1"/>
    <dgm:cxn modelId="{3E0EF435-FA5A-4EB3-9CA6-12D19756040A}" type="presParOf" srcId="{DABBE30E-50F7-4E2E-8299-6B116958E1C5}" destId="{D556AD0B-D707-488F-A7FE-3E4EB73B1A5E}" srcOrd="1" destOrd="0" presId="urn:microsoft.com/office/officeart/2005/8/layout/list1"/>
    <dgm:cxn modelId="{17501403-3826-439B-A681-5532CF5B0DCF}" type="presParOf" srcId="{AD3FD12F-45C5-4651-B9F9-3D9D2FC30F3B}" destId="{E091905D-A060-4BDF-9B2D-1981781784FF}" srcOrd="5" destOrd="0" presId="urn:microsoft.com/office/officeart/2005/8/layout/list1"/>
    <dgm:cxn modelId="{4B789A55-1BD2-4163-B07D-444D798DD141}" type="presParOf" srcId="{AD3FD12F-45C5-4651-B9F9-3D9D2FC30F3B}" destId="{65181D9B-63ED-4F29-A952-6F8A81E240B5}" srcOrd="6" destOrd="0" presId="urn:microsoft.com/office/officeart/2005/8/layout/list1"/>
    <dgm:cxn modelId="{184AB035-084D-4E33-BB47-3F2E7AF07950}" type="presParOf" srcId="{AD3FD12F-45C5-4651-B9F9-3D9D2FC30F3B}" destId="{22E48578-6279-4DB0-AF0A-876EF6081D8E}" srcOrd="7" destOrd="0" presId="urn:microsoft.com/office/officeart/2005/8/layout/list1"/>
    <dgm:cxn modelId="{D0C85B48-C649-4E65-BED4-83A0ADFC73D9}" type="presParOf" srcId="{AD3FD12F-45C5-4651-B9F9-3D9D2FC30F3B}" destId="{3BF21E52-B730-428F-AC15-A7163C1D167B}" srcOrd="8" destOrd="0" presId="urn:microsoft.com/office/officeart/2005/8/layout/list1"/>
    <dgm:cxn modelId="{0BE0DEB4-9356-4D8E-B092-3A3949969EA5}" type="presParOf" srcId="{3BF21E52-B730-428F-AC15-A7163C1D167B}" destId="{897B7F33-55E6-4518-82DE-3F8FD38409A3}" srcOrd="0" destOrd="0" presId="urn:microsoft.com/office/officeart/2005/8/layout/list1"/>
    <dgm:cxn modelId="{DDA88FC0-F8A0-48EC-B28C-E0DFCF3F63BA}" type="presParOf" srcId="{3BF21E52-B730-428F-AC15-A7163C1D167B}" destId="{432C6F75-26CA-48F8-B352-08958F4DD9EC}" srcOrd="1" destOrd="0" presId="urn:microsoft.com/office/officeart/2005/8/layout/list1"/>
    <dgm:cxn modelId="{85357257-0D40-4BE7-9C7F-A7AA57FFE80C}" type="presParOf" srcId="{AD3FD12F-45C5-4651-B9F9-3D9D2FC30F3B}" destId="{1C1F0A1E-C12B-4778-8125-434869B599FC}" srcOrd="9" destOrd="0" presId="urn:microsoft.com/office/officeart/2005/8/layout/list1"/>
    <dgm:cxn modelId="{1C552DD1-CF26-4353-BDDB-E494D75B2F12}" type="presParOf" srcId="{AD3FD12F-45C5-4651-B9F9-3D9D2FC30F3B}" destId="{B5C775A9-2AB5-42DB-8308-08FAADFD0EDB}" srcOrd="10" destOrd="0" presId="urn:microsoft.com/office/officeart/2005/8/layout/list1"/>
    <dgm:cxn modelId="{B61AB3B5-BC65-482C-8CA7-BF4BA621F4A4}" type="presParOf" srcId="{AD3FD12F-45C5-4651-B9F9-3D9D2FC30F3B}" destId="{175C9899-A48C-4845-B0F1-E6AF24E4B306}" srcOrd="11" destOrd="0" presId="urn:microsoft.com/office/officeart/2005/8/layout/list1"/>
    <dgm:cxn modelId="{47A1C767-147A-4893-ADDF-9AB236A1B9F2}" type="presParOf" srcId="{AD3FD12F-45C5-4651-B9F9-3D9D2FC30F3B}" destId="{6A1691C4-D6BD-438B-B67E-3F01BAAD3044}" srcOrd="12" destOrd="0" presId="urn:microsoft.com/office/officeart/2005/8/layout/list1"/>
    <dgm:cxn modelId="{FCA75128-5E7B-4195-BF2A-156F0812BD4B}" type="presParOf" srcId="{6A1691C4-D6BD-438B-B67E-3F01BAAD3044}" destId="{CB55CB73-1A00-46FD-AAFC-BF207B5964E9}" srcOrd="0" destOrd="0" presId="urn:microsoft.com/office/officeart/2005/8/layout/list1"/>
    <dgm:cxn modelId="{BCEDC4AB-985C-41F4-8865-0DC724B64DB4}" type="presParOf" srcId="{6A1691C4-D6BD-438B-B67E-3F01BAAD3044}" destId="{F49704B1-3D38-4D78-A933-9E7AA9AC1818}" srcOrd="1" destOrd="0" presId="urn:microsoft.com/office/officeart/2005/8/layout/list1"/>
    <dgm:cxn modelId="{ACE1EDB6-FFEA-4D36-8C9B-628F74B2FFDD}" type="presParOf" srcId="{AD3FD12F-45C5-4651-B9F9-3D9D2FC30F3B}" destId="{BE2280CC-7DF5-4756-B984-D247A92E9C86}" srcOrd="13" destOrd="0" presId="urn:microsoft.com/office/officeart/2005/8/layout/list1"/>
    <dgm:cxn modelId="{B0DD8F2F-89D3-4808-A49B-94D84CA21A4D}" type="presParOf" srcId="{AD3FD12F-45C5-4651-B9F9-3D9D2FC30F3B}" destId="{63A13E49-C37C-49FF-A0A8-3E6C81E2148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82EBED-209A-4A70-9B18-9E8396CFD612}" type="doc">
      <dgm:prSet loTypeId="urn:microsoft.com/office/officeart/2005/8/layout/arrow5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273638-345A-402E-B521-8100CDF65636}">
      <dgm:prSet phldrT="[Текст]"/>
      <dgm:spPr/>
      <dgm:t>
        <a:bodyPr/>
        <a:lstStyle/>
        <a:p>
          <a:r>
            <a:rPr lang="ru-RU" dirty="0"/>
            <a:t>Обучающийся</a:t>
          </a:r>
        </a:p>
      </dgm:t>
    </dgm:pt>
    <dgm:pt modelId="{E06DADA0-31EE-43AC-A472-720D497CD473}" type="parTrans" cxnId="{3E971416-690D-4AE2-BBFD-57EA3C34E657}">
      <dgm:prSet/>
      <dgm:spPr/>
      <dgm:t>
        <a:bodyPr/>
        <a:lstStyle/>
        <a:p>
          <a:endParaRPr lang="ru-RU"/>
        </a:p>
      </dgm:t>
    </dgm:pt>
    <dgm:pt modelId="{45B24950-EC2F-458A-A743-6BD47DB7FD03}" type="sibTrans" cxnId="{3E971416-690D-4AE2-BBFD-57EA3C34E657}">
      <dgm:prSet/>
      <dgm:spPr/>
      <dgm:t>
        <a:bodyPr/>
        <a:lstStyle/>
        <a:p>
          <a:endParaRPr lang="ru-RU"/>
        </a:p>
      </dgm:t>
    </dgm:pt>
    <dgm:pt modelId="{D59ADE72-AF2D-47E1-9F77-6C08215D6420}">
      <dgm:prSet phldrT="[Текст]"/>
      <dgm:spPr/>
      <dgm:t>
        <a:bodyPr/>
        <a:lstStyle/>
        <a:p>
          <a:r>
            <a:rPr lang="ru-RU" dirty="0"/>
            <a:t>Педагог</a:t>
          </a:r>
        </a:p>
      </dgm:t>
    </dgm:pt>
    <dgm:pt modelId="{5590F5B6-C0CE-41C8-94A4-B989199AFCA5}" type="parTrans" cxnId="{9B26DA92-D3B4-499A-8298-00541DEDE871}">
      <dgm:prSet/>
      <dgm:spPr/>
      <dgm:t>
        <a:bodyPr/>
        <a:lstStyle/>
        <a:p>
          <a:endParaRPr lang="ru-RU"/>
        </a:p>
      </dgm:t>
    </dgm:pt>
    <dgm:pt modelId="{E9D587EF-0D45-4593-B083-EAA03EF2E5BB}" type="sibTrans" cxnId="{9B26DA92-D3B4-499A-8298-00541DEDE871}">
      <dgm:prSet/>
      <dgm:spPr/>
      <dgm:t>
        <a:bodyPr/>
        <a:lstStyle/>
        <a:p>
          <a:endParaRPr lang="ru-RU"/>
        </a:p>
      </dgm:t>
    </dgm:pt>
    <dgm:pt modelId="{8A341FB5-5CDC-4EDB-9780-C59FB39BF807}" type="pres">
      <dgm:prSet presAssocID="{2082EBED-209A-4A70-9B18-9E8396CFD6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5745B8-9380-4FDB-8045-8C868E761F7E}" type="pres">
      <dgm:prSet presAssocID="{2A273638-345A-402E-B521-8100CDF65636}" presName="arrow" presStyleLbl="node1" presStyleIdx="0" presStyleCnt="2" custScaleX="92077" custScaleY="100000" custRadScaleRad="81814" custRadScaleInc="18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703CF3-5F83-4E98-94ED-F21D85549087}" type="pres">
      <dgm:prSet presAssocID="{D59ADE72-AF2D-47E1-9F77-6C08215D6420}" presName="arrow" presStyleLbl="node1" presStyleIdx="1" presStyleCnt="2" custScaleX="92075" custScaleY="95643" custRadScaleRad="79138" custRadScaleInc="-1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FA0D64-E3CC-454A-BA10-79A752180683}" type="presOf" srcId="{2082EBED-209A-4A70-9B18-9E8396CFD612}" destId="{8A341FB5-5CDC-4EDB-9780-C59FB39BF807}" srcOrd="0" destOrd="0" presId="urn:microsoft.com/office/officeart/2005/8/layout/arrow5"/>
    <dgm:cxn modelId="{EEAE83EB-DC63-45A3-978D-0F55C5F105A6}" type="presOf" srcId="{2A273638-345A-402E-B521-8100CDF65636}" destId="{DB5745B8-9380-4FDB-8045-8C868E761F7E}" srcOrd="0" destOrd="0" presId="urn:microsoft.com/office/officeart/2005/8/layout/arrow5"/>
    <dgm:cxn modelId="{4B8C6886-3209-4B8D-AB96-2E9D5645A8AD}" type="presOf" srcId="{D59ADE72-AF2D-47E1-9F77-6C08215D6420}" destId="{4C703CF3-5F83-4E98-94ED-F21D85549087}" srcOrd="0" destOrd="0" presId="urn:microsoft.com/office/officeart/2005/8/layout/arrow5"/>
    <dgm:cxn modelId="{9B26DA92-D3B4-499A-8298-00541DEDE871}" srcId="{2082EBED-209A-4A70-9B18-9E8396CFD612}" destId="{D59ADE72-AF2D-47E1-9F77-6C08215D6420}" srcOrd="1" destOrd="0" parTransId="{5590F5B6-C0CE-41C8-94A4-B989199AFCA5}" sibTransId="{E9D587EF-0D45-4593-B083-EAA03EF2E5BB}"/>
    <dgm:cxn modelId="{3E971416-690D-4AE2-BBFD-57EA3C34E657}" srcId="{2082EBED-209A-4A70-9B18-9E8396CFD612}" destId="{2A273638-345A-402E-B521-8100CDF65636}" srcOrd="0" destOrd="0" parTransId="{E06DADA0-31EE-43AC-A472-720D497CD473}" sibTransId="{45B24950-EC2F-458A-A743-6BD47DB7FD03}"/>
    <dgm:cxn modelId="{53A6BCA7-50EF-45CB-9063-AC4252E5BCCC}" type="presParOf" srcId="{8A341FB5-5CDC-4EDB-9780-C59FB39BF807}" destId="{DB5745B8-9380-4FDB-8045-8C868E761F7E}" srcOrd="0" destOrd="0" presId="urn:microsoft.com/office/officeart/2005/8/layout/arrow5"/>
    <dgm:cxn modelId="{704D4E3C-C39E-4676-8BFA-42352AFBA38A}" type="presParOf" srcId="{8A341FB5-5CDC-4EDB-9780-C59FB39BF807}" destId="{4C703CF3-5F83-4E98-94ED-F21D85549087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311283" y="1124744"/>
            <a:ext cx="6359221" cy="3744416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4267733"/>
            <a:ext cx="2263545" cy="233522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94426" y="4725144"/>
            <a:ext cx="2352159" cy="192736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6920" y="393305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63888" y="6413127"/>
            <a:ext cx="21316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1200" b="1" kern="1200" dirty="0">
                <a:solidFill>
                  <a:schemeClr val="bg2">
                    <a:lumMod val="90000"/>
                  </a:schemeClr>
                </a:solidFill>
                <a:effectLst/>
                <a:latin typeface="Calibri"/>
                <a:ea typeface="Times New Roman"/>
                <a:cs typeface="Times New Roman"/>
              </a:rPr>
              <a:t>©</a:t>
            </a:r>
            <a:r>
              <a:rPr lang="ru-RU" sz="1200" kern="1200" dirty="0">
                <a:solidFill>
                  <a:schemeClr val="bg2">
                    <a:lumMod val="90000"/>
                  </a:schemeClr>
                </a:solidFill>
                <a:effectLst/>
                <a:latin typeface="Calibri"/>
                <a:ea typeface="Times New Roman"/>
                <a:cs typeface="Times New Roman"/>
              </a:rPr>
              <a:t> </a:t>
            </a:r>
            <a:r>
              <a:rPr lang="ru-RU" sz="1200" b="1" kern="1200" dirty="0">
                <a:solidFill>
                  <a:schemeClr val="bg2">
                    <a:lumMod val="90000"/>
                  </a:schemeClr>
                </a:solidFill>
                <a:effectLst/>
                <a:latin typeface="Calibri"/>
                <a:ea typeface="Times New Roman"/>
                <a:cs typeface="Times New Roman"/>
              </a:rPr>
              <a:t>Ольга Михайловна Носова</a:t>
            </a:r>
            <a:endParaRPr lang="ru-RU" sz="1200" dirty="0">
              <a:solidFill>
                <a:schemeClr val="bg2">
                  <a:lumMod val="9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1" name="Рамка 1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3656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2431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116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251520" y="260648"/>
            <a:ext cx="8640960" cy="635988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4492844"/>
            <a:ext cx="1563760" cy="21276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6413127"/>
            <a:ext cx="21316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1200" b="1" kern="1200" dirty="0">
                <a:solidFill>
                  <a:schemeClr val="bg2">
                    <a:lumMod val="90000"/>
                  </a:schemeClr>
                </a:solidFill>
                <a:effectLst/>
                <a:latin typeface="Calibri"/>
                <a:ea typeface="Times New Roman"/>
                <a:cs typeface="Times New Roman"/>
              </a:rPr>
              <a:t>©</a:t>
            </a:r>
            <a:r>
              <a:rPr lang="ru-RU" sz="1200" kern="1200" dirty="0">
                <a:solidFill>
                  <a:schemeClr val="bg2">
                    <a:lumMod val="90000"/>
                  </a:schemeClr>
                </a:solidFill>
                <a:effectLst/>
                <a:latin typeface="Calibri"/>
                <a:ea typeface="Times New Roman"/>
                <a:cs typeface="Times New Roman"/>
              </a:rPr>
              <a:t> </a:t>
            </a:r>
            <a:r>
              <a:rPr lang="ru-RU" sz="1200" b="1" kern="1200" dirty="0">
                <a:solidFill>
                  <a:schemeClr val="bg2">
                    <a:lumMod val="90000"/>
                  </a:schemeClr>
                </a:solidFill>
                <a:effectLst/>
                <a:latin typeface="Calibri"/>
                <a:ea typeface="Times New Roman"/>
                <a:cs typeface="Times New Roman"/>
              </a:rPr>
              <a:t>Ольга Михайловна Носова</a:t>
            </a:r>
            <a:endParaRPr lang="ru-RU" sz="1200" dirty="0">
              <a:solidFill>
                <a:schemeClr val="bg2">
                  <a:lumMod val="9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8124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422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6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5876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8529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2834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080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481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118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s://yadi.sk/i/rVytOBzvs6py6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321470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Урок литературного</a:t>
            </a:r>
            <a:br>
              <a:rPr lang="ru-RU" b="1" dirty="0"/>
            </a:br>
            <a:r>
              <a:rPr lang="ru-RU" b="1" dirty="0"/>
              <a:t>чтения в 1 классе </a:t>
            </a:r>
            <a:br>
              <a:rPr lang="ru-RU" b="1" dirty="0"/>
            </a:br>
            <a:r>
              <a:rPr lang="ru-RU" b="1" dirty="0"/>
              <a:t>в режиме</a:t>
            </a:r>
            <a:br>
              <a:rPr lang="ru-RU" b="1" dirty="0"/>
            </a:br>
            <a:r>
              <a:rPr lang="ru-RU" b="1" dirty="0"/>
              <a:t>дистанционного обучения</a:t>
            </a:r>
            <a:br>
              <a:rPr lang="ru-RU" b="1" dirty="0"/>
            </a:br>
            <a:r>
              <a:rPr lang="ru-RU" b="1" dirty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6920" y="4941168"/>
            <a:ext cx="6400800" cy="1916832"/>
          </a:xfrm>
        </p:spPr>
        <p:txBody>
          <a:bodyPr>
            <a:normAutofit/>
          </a:bodyPr>
          <a:lstStyle/>
          <a:p>
            <a:r>
              <a:rPr lang="ru-RU" sz="2800" dirty="0"/>
              <a:t>Учитель начальных классов </a:t>
            </a:r>
          </a:p>
          <a:p>
            <a:r>
              <a:rPr lang="ru-RU" sz="2800" dirty="0"/>
              <a:t>ГБОУ СОШ №1 «ОЦ» с. Борское</a:t>
            </a:r>
          </a:p>
          <a:p>
            <a:r>
              <a:rPr lang="ru-RU" sz="2800" dirty="0"/>
              <a:t>Гаршина Т.В.</a:t>
            </a:r>
          </a:p>
          <a:p>
            <a:endParaRPr lang="ru-RU" sz="2800" dirty="0"/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3CDBD6C-AD6C-4AA8-9617-F9C70CC99769}"/>
              </a:ext>
            </a:extLst>
          </p:cNvPr>
          <p:cNvSpPr/>
          <p:nvPr/>
        </p:nvSpPr>
        <p:spPr>
          <a:xfrm>
            <a:off x="3563888" y="6381328"/>
            <a:ext cx="20882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321470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Урок литературного</a:t>
            </a:r>
            <a:br>
              <a:rPr lang="ru-RU" b="1" dirty="0"/>
            </a:br>
            <a:r>
              <a:rPr lang="ru-RU" b="1" dirty="0"/>
              <a:t>чтения в 1 классе </a:t>
            </a:r>
            <a:br>
              <a:rPr lang="ru-RU" b="1" dirty="0"/>
            </a:br>
            <a:r>
              <a:rPr lang="ru-RU" b="1" dirty="0"/>
              <a:t>в режиме</a:t>
            </a:r>
            <a:br>
              <a:rPr lang="ru-RU" b="1" dirty="0"/>
            </a:br>
            <a:r>
              <a:rPr lang="ru-RU" b="1" dirty="0"/>
              <a:t>дистанционного обучения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6920" y="4941168"/>
            <a:ext cx="6400800" cy="1916832"/>
          </a:xfrm>
        </p:spPr>
        <p:txBody>
          <a:bodyPr>
            <a:normAutofit/>
          </a:bodyPr>
          <a:lstStyle/>
          <a:p>
            <a:r>
              <a:rPr lang="ru-RU" sz="2800" dirty="0"/>
              <a:t>Учитель начальных классов </a:t>
            </a:r>
          </a:p>
          <a:p>
            <a:r>
              <a:rPr lang="ru-RU" sz="2800" dirty="0"/>
              <a:t>ГБОУ СОШ №1 «ОЦ» с. Борское</a:t>
            </a:r>
          </a:p>
          <a:p>
            <a:r>
              <a:rPr lang="ru-RU" sz="2800" dirty="0"/>
              <a:t>Гаршина Т.В.</a:t>
            </a:r>
          </a:p>
          <a:p>
            <a:endParaRPr lang="ru-RU" sz="2800" dirty="0"/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3CDBD6C-AD6C-4AA8-9617-F9C70CC99769}"/>
              </a:ext>
            </a:extLst>
          </p:cNvPr>
          <p:cNvSpPr/>
          <p:nvPr/>
        </p:nvSpPr>
        <p:spPr>
          <a:xfrm>
            <a:off x="3563888" y="6381328"/>
            <a:ext cx="20882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4998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В начальной школе есть группа учащихся: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дети, которые не могут посещать школу в связи с особыми ограничениями, связанными с болезнью;</a:t>
            </a:r>
          </a:p>
          <a:p>
            <a:r>
              <a:rPr lang="ru-RU" dirty="0"/>
              <a:t>дети, которые вынуждены пропускать уроки во время обострения хронических заболеваний;</a:t>
            </a:r>
          </a:p>
          <a:p>
            <a:r>
              <a:rPr lang="ru-RU" dirty="0"/>
              <a:t>дети-инвалиды с ограниченными возможностями передвижения.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3586410"/>
          </a:xfrm>
        </p:spPr>
        <p:txBody>
          <a:bodyPr>
            <a:normAutofit/>
          </a:bodyPr>
          <a:lstStyle/>
          <a:p>
            <a:r>
              <a:rPr lang="ru-RU" dirty="0"/>
              <a:t>Дистанционное обучение предполагает систему с использованием компьютерных телекоммуникаций и новейших информационных технологий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91C7CC-A0E1-4A52-AD30-46914DC9F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Видеоурок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AC462ABE-9054-4B14-96CE-5BCD031BAF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28366860"/>
              </p:ext>
            </p:extLst>
          </p:nvPr>
        </p:nvGraphicFramePr>
        <p:xfrm>
          <a:off x="457200" y="1268760"/>
          <a:ext cx="8229600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15269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8BF07F-1048-4376-9943-D0BF5FF0E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120" y="488582"/>
            <a:ext cx="2232248" cy="6034682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ru-RU" sz="6000" b="1" dirty="0">
                <a:solidFill>
                  <a:srgbClr val="002060"/>
                </a:solidFill>
              </a:rPr>
              <a:t>В</a:t>
            </a:r>
            <a:br>
              <a:rPr lang="ru-RU" sz="6000" b="1" dirty="0">
                <a:solidFill>
                  <a:srgbClr val="002060"/>
                </a:solidFill>
              </a:rPr>
            </a:br>
            <a:r>
              <a:rPr lang="ru-RU" sz="6000" b="1" dirty="0">
                <a:solidFill>
                  <a:srgbClr val="002060"/>
                </a:solidFill>
              </a:rPr>
              <a:t>и</a:t>
            </a:r>
            <a:br>
              <a:rPr lang="ru-RU" sz="6000" b="1" dirty="0">
                <a:solidFill>
                  <a:srgbClr val="002060"/>
                </a:solidFill>
              </a:rPr>
            </a:br>
            <a:r>
              <a:rPr lang="ru-RU" sz="6000" b="1" dirty="0">
                <a:solidFill>
                  <a:srgbClr val="002060"/>
                </a:solidFill>
              </a:rPr>
              <a:t>д</a:t>
            </a:r>
            <a:br>
              <a:rPr lang="ru-RU" sz="6000" b="1" dirty="0">
                <a:solidFill>
                  <a:srgbClr val="002060"/>
                </a:solidFill>
              </a:rPr>
            </a:br>
            <a:r>
              <a:rPr lang="ru-RU" sz="6000" b="1" dirty="0">
                <a:solidFill>
                  <a:srgbClr val="002060"/>
                </a:solidFill>
              </a:rPr>
              <a:t>е</a:t>
            </a:r>
            <a:br>
              <a:rPr lang="ru-RU" sz="6000" b="1" dirty="0">
                <a:solidFill>
                  <a:srgbClr val="002060"/>
                </a:solidFill>
              </a:rPr>
            </a:br>
            <a:r>
              <a:rPr lang="ru-RU" sz="6000" b="1" dirty="0">
                <a:solidFill>
                  <a:srgbClr val="002060"/>
                </a:solidFill>
              </a:rPr>
              <a:t>о</a:t>
            </a:r>
            <a:br>
              <a:rPr lang="ru-RU" sz="6000" b="1" dirty="0">
                <a:solidFill>
                  <a:srgbClr val="002060"/>
                </a:solidFill>
              </a:rPr>
            </a:br>
            <a:r>
              <a:rPr lang="ru-RU" sz="6000" b="1" dirty="0">
                <a:solidFill>
                  <a:srgbClr val="002060"/>
                </a:solidFill>
              </a:rPr>
              <a:t>у</a:t>
            </a:r>
            <a:br>
              <a:rPr lang="ru-RU" sz="6000" b="1" dirty="0">
                <a:solidFill>
                  <a:srgbClr val="002060"/>
                </a:solidFill>
              </a:rPr>
            </a:br>
            <a:r>
              <a:rPr lang="ru-RU" sz="6000" b="1" dirty="0">
                <a:solidFill>
                  <a:srgbClr val="002060"/>
                </a:solidFill>
              </a:rPr>
              <a:t>р</a:t>
            </a:r>
            <a:br>
              <a:rPr lang="ru-RU" sz="6000" b="1" dirty="0">
                <a:solidFill>
                  <a:srgbClr val="002060"/>
                </a:solidFill>
              </a:rPr>
            </a:br>
            <a:r>
              <a:rPr lang="ru-RU" sz="6000" b="1" dirty="0">
                <a:solidFill>
                  <a:srgbClr val="002060"/>
                </a:solidFill>
              </a:rPr>
              <a:t>о</a:t>
            </a:r>
            <a:br>
              <a:rPr lang="ru-RU" sz="6000" b="1" dirty="0">
                <a:solidFill>
                  <a:srgbClr val="002060"/>
                </a:solidFill>
              </a:rPr>
            </a:br>
            <a:r>
              <a:rPr lang="ru-RU" sz="6000" b="1" dirty="0">
                <a:solidFill>
                  <a:srgbClr val="002060"/>
                </a:solidFill>
              </a:rPr>
              <a:t>к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7A13D429-5339-40C4-A8AF-99E1213DCD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28814357"/>
              </p:ext>
            </p:extLst>
          </p:nvPr>
        </p:nvGraphicFramePr>
        <p:xfrm>
          <a:off x="1547664" y="1052736"/>
          <a:ext cx="4690864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31972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xmlns="" id="{A9AF9E64-BAE1-402E-A8AD-630171CD87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743592013"/>
              </p:ext>
            </p:extLst>
          </p:nvPr>
        </p:nvGraphicFramePr>
        <p:xfrm>
          <a:off x="1619672" y="1268760"/>
          <a:ext cx="72008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756C9560-376E-4EC7-B8CD-6094CAD56846}"/>
              </a:ext>
            </a:extLst>
          </p:cNvPr>
          <p:cNvSpPr/>
          <p:nvPr/>
        </p:nvSpPr>
        <p:spPr>
          <a:xfrm>
            <a:off x="323528" y="202117"/>
            <a:ext cx="73230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25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СТРУКТУРА</a:t>
            </a:r>
            <a:endParaRPr lang="ru-RU" sz="5400" b="1" cap="none" spc="25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BDEC191-B4E7-43C4-86B8-7000EAB71C86}"/>
              </a:ext>
            </a:extLst>
          </p:cNvPr>
          <p:cNvSpPr/>
          <p:nvPr/>
        </p:nvSpPr>
        <p:spPr>
          <a:xfrm>
            <a:off x="-1404664" y="1125899"/>
            <a:ext cx="5115503" cy="3785652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</a:t>
            </a:r>
          </a:p>
          <a:p>
            <a:pPr algn="ctr"/>
            <a:r>
              <a:rPr lang="ru-RU" sz="48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</a:t>
            </a:r>
          </a:p>
          <a:p>
            <a:pPr algn="ctr"/>
            <a:r>
              <a:rPr lang="ru-RU" sz="48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</a:t>
            </a:r>
          </a:p>
          <a:p>
            <a:pPr algn="ctr"/>
            <a:r>
              <a:rPr lang="ru-RU" sz="48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</a:t>
            </a:r>
          </a:p>
          <a:p>
            <a:pPr algn="ctr"/>
            <a:r>
              <a:rPr lang="ru-RU" sz="48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А</a:t>
            </a:r>
          </a:p>
        </p:txBody>
      </p:sp>
    </p:spTree>
    <p:extLst>
      <p:ext uri="{BB962C8B-B14F-4D97-AF65-F5344CB8AC3E}">
        <p14:creationId xmlns:p14="http://schemas.microsoft.com/office/powerpoint/2010/main" xmlns="" val="1681043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04DF10-1076-4F09-9DB4-CB5EA37FE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Урок литературного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чтения в 1 классе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6CFAF3A-898C-4AC8-A42D-42226F44F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https://yadi.sk/i/rVytOBzvs6py6A</a:t>
            </a:r>
            <a:endParaRPr lang="ru-RU" dirty="0"/>
          </a:p>
        </p:txBody>
      </p:sp>
      <p:pic>
        <p:nvPicPr>
          <p:cNvPr id="5" name="Рисунок 4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77A46B6F-EEE2-4C13-AB1B-DE7FC8B477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9872" y="2612946"/>
            <a:ext cx="3524250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28348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7E20E7E4-14ED-4180-A0EA-E2E8B16CEB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61104084"/>
              </p:ext>
            </p:extLst>
          </p:nvPr>
        </p:nvGraphicFramePr>
        <p:xfrm>
          <a:off x="1979712" y="1700808"/>
          <a:ext cx="6707088" cy="4425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9F424C-6306-49CA-AAAA-A94A08191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Преимущества урока в дистанционном режиме</a:t>
            </a:r>
          </a:p>
        </p:txBody>
      </p:sp>
      <p:sp>
        <p:nvSpPr>
          <p:cNvPr id="5" name="Знак ''плюс'' 4">
            <a:extLst>
              <a:ext uri="{FF2B5EF4-FFF2-40B4-BE49-F238E27FC236}">
                <a16:creationId xmlns:a16="http://schemas.microsoft.com/office/drawing/2014/main" xmlns="" id="{0E16353A-47AB-4DC5-A86F-61C069B1817C}"/>
              </a:ext>
            </a:extLst>
          </p:cNvPr>
          <p:cNvSpPr/>
          <p:nvPr/>
        </p:nvSpPr>
        <p:spPr>
          <a:xfrm>
            <a:off x="582334" y="2289191"/>
            <a:ext cx="1152128" cy="1143000"/>
          </a:xfrm>
          <a:prstGeom prst="mathPl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1012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668F94F6-9359-4C5C-8A52-8F58FBE0D2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40331501"/>
              </p:ext>
            </p:extLst>
          </p:nvPr>
        </p:nvGraphicFramePr>
        <p:xfrm>
          <a:off x="251520" y="260648"/>
          <a:ext cx="8640960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7BB9016-111F-4D55-B50D-9172650DCFBF}"/>
              </a:ext>
            </a:extLst>
          </p:cNvPr>
          <p:cNvSpPr txBox="1"/>
          <p:nvPr/>
        </p:nvSpPr>
        <p:spPr>
          <a:xfrm>
            <a:off x="2987824" y="576262"/>
            <a:ext cx="31683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Трудности при организации и проведении ДО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xmlns="" id="{5C39014A-21E2-4274-8557-603DEC696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91936142"/>
              </p:ext>
            </p:extLst>
          </p:nvPr>
        </p:nvGraphicFramePr>
        <p:xfrm>
          <a:off x="1475656" y="2118043"/>
          <a:ext cx="7056784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xmlns="" val="416816951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xmlns="" val="1161010308"/>
                    </a:ext>
                  </a:extLst>
                </a:gridCol>
              </a:tblGrid>
              <a:tr h="384603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не умеют работать самостоятельно;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не читают задания, которые выставлены на сайте, им необходимо объяснять новую тему в классе, работать вместе.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трудно отвыкнуть от тотального учительского контроля.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сложно принять идеологию дистанционного обучения</a:t>
                      </a:r>
                      <a:endParaRPr lang="ru-RU" b="0" dirty="0"/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подготовка к </a:t>
                      </a:r>
                      <a:r>
                        <a:rPr lang="ru-RU" sz="1800" b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уроку </a:t>
                      </a:r>
                      <a:endParaRPr lang="ru-RU" sz="18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трудно эффективно организовать самостоятельную работу учащихся, так как каждый продвигается в своем темпе;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 трудно отслеживать результаты работы учащихся.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ru-RU" b="0" dirty="0"/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599171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901022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Тема17</Template>
  <TotalTime>351</TotalTime>
  <Words>202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Тема17</vt:lpstr>
      <vt:lpstr>Урок литературного чтения в 1 классе  в режиме дистанционного обучения  </vt:lpstr>
      <vt:lpstr>В начальной школе есть группа учащихся:</vt:lpstr>
      <vt:lpstr>Дистанционное обучение предполагает систему с использованием компьютерных телекоммуникаций и новейших информационных технологий</vt:lpstr>
      <vt:lpstr>Видеоурок</vt:lpstr>
      <vt:lpstr>В и д е о у р о к</vt:lpstr>
      <vt:lpstr>Слайд 6</vt:lpstr>
      <vt:lpstr>Урок литературного чтения в 1 классе</vt:lpstr>
      <vt:lpstr>Преимущества урока в дистанционном режиме</vt:lpstr>
      <vt:lpstr>Слайд 9</vt:lpstr>
      <vt:lpstr>Урок литературного чтения в 1 классе  в режиме дистанционного обучения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Дистанционное обучение в начальной школе в условиях реализации системно-деятельностного подхода</dc:title>
  <dc:creator>Наталья</dc:creator>
  <cp:lastModifiedBy>Admin</cp:lastModifiedBy>
  <cp:revision>25</cp:revision>
  <dcterms:created xsi:type="dcterms:W3CDTF">2015-07-31T16:26:01Z</dcterms:created>
  <dcterms:modified xsi:type="dcterms:W3CDTF">2020-05-27T10:00:46Z</dcterms:modified>
</cp:coreProperties>
</file>