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94" r:id="rId3"/>
    <p:sldId id="296" r:id="rId4"/>
    <p:sldId id="297" r:id="rId5"/>
    <p:sldId id="298" r:id="rId6"/>
    <p:sldId id="257" r:id="rId7"/>
    <p:sldId id="258" r:id="rId8"/>
    <p:sldId id="259" r:id="rId9"/>
    <p:sldId id="260" r:id="rId10"/>
    <p:sldId id="261" r:id="rId11"/>
    <p:sldId id="263" r:id="rId12"/>
    <p:sldId id="266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6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785794"/>
            <a:ext cx="7858180" cy="304324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Работа школьного </a:t>
            </a:r>
            <a:r>
              <a:rPr lang="ru-RU" dirty="0" err="1" smtClean="0">
                <a:solidFill>
                  <a:schemeClr val="tx1"/>
                </a:solidFill>
              </a:rPr>
              <a:t>ППк</a:t>
            </a:r>
            <a:r>
              <a:rPr lang="ru-RU" dirty="0" smtClean="0">
                <a:solidFill>
                  <a:schemeClr val="tx1"/>
                </a:solidFill>
              </a:rPr>
              <a:t> и формирование карты развития обучающегося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4572008"/>
            <a:ext cx="5637010" cy="882119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       </a:t>
            </a:r>
            <a:r>
              <a:rPr lang="ru-RU" sz="2000" b="1" i="1" dirty="0" smtClean="0">
                <a:solidFill>
                  <a:schemeClr val="tx1"/>
                </a:solidFill>
              </a:rPr>
              <a:t>педагог-психолог : </a:t>
            </a:r>
            <a:r>
              <a:rPr lang="ru-RU" sz="2000" b="1" i="1" smtClean="0">
                <a:solidFill>
                  <a:schemeClr val="tx1"/>
                </a:solidFill>
              </a:rPr>
              <a:t>Кузнецова </a:t>
            </a:r>
            <a:r>
              <a:rPr lang="ru-RU" sz="2000" b="1" i="1" smtClean="0">
                <a:solidFill>
                  <a:schemeClr val="tx1"/>
                </a:solidFill>
              </a:rPr>
              <a:t>Т.В</a:t>
            </a:r>
            <a:r>
              <a:rPr lang="ru-RU" sz="2000" smtClean="0">
                <a:solidFill>
                  <a:schemeClr val="tx1"/>
                </a:solidFill>
              </a:rPr>
              <a:t>.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688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 l="15373" t="13672" r="15446" b="13086"/>
          <a:stretch>
            <a:fillRect/>
          </a:stretch>
        </p:blipFill>
        <p:spPr bwMode="auto">
          <a:xfrm>
            <a:off x="0" y="428605"/>
            <a:ext cx="9144000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6841291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923" t="9765" r="15446" b="9180"/>
          <a:stretch>
            <a:fillRect/>
          </a:stretch>
        </p:blipFill>
        <p:spPr bwMode="auto">
          <a:xfrm>
            <a:off x="214282" y="357780"/>
            <a:ext cx="8786874" cy="6071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3497859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119" t="10742" r="17642" b="9179"/>
          <a:stretch>
            <a:fillRect/>
          </a:stretch>
        </p:blipFill>
        <p:spPr bwMode="auto">
          <a:xfrm>
            <a:off x="214282" y="357166"/>
            <a:ext cx="8674490" cy="607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4615096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4824" t="10742" r="50586" b="9179"/>
          <a:stretch>
            <a:fillRect/>
          </a:stretch>
        </p:blipFill>
        <p:spPr bwMode="auto">
          <a:xfrm>
            <a:off x="1857356" y="-22698"/>
            <a:ext cx="5286412" cy="6880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4613824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3059832" y="908720"/>
            <a:ext cx="2592288" cy="144016"/>
          </a:xfrm>
          <a:prstGeom prst="mathMinu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476672"/>
            <a:ext cx="1152128" cy="7200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60648"/>
            <a:ext cx="37444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учителя –дефектолога на психолого педагогический консилиум  </a:t>
            </a: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679" y="106707"/>
            <a:ext cx="3960440" cy="369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учителя –дефектолога на психолого педагогический консилиум  </a:t>
            </a: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104961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5484564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3203848" y="1030288"/>
            <a:ext cx="1728192" cy="216024"/>
          </a:xfrm>
          <a:prstGeom prst="mathMinu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764704"/>
            <a:ext cx="100811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89746" y="418496"/>
            <a:ext cx="453052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 учителя – логопеда на психолого – педагогический консилиум</a:t>
            </a: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831239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0"/>
            <a:ext cx="516416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692696"/>
            <a:ext cx="43204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738415"/>
            <a:ext cx="43204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692696"/>
            <a:ext cx="64807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124744"/>
            <a:ext cx="1883662" cy="4571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1340768"/>
            <a:ext cx="3096344" cy="7200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413655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0"/>
            <a:ext cx="63210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3491880" y="2312876"/>
            <a:ext cx="2520280" cy="216024"/>
          </a:xfrm>
          <a:prstGeom prst="mathMinu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2204864"/>
            <a:ext cx="1728192" cy="45719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17808" y="3284984"/>
            <a:ext cx="342224" cy="720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5301208"/>
            <a:ext cx="377856" cy="720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5301208"/>
            <a:ext cx="1656184" cy="7200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5373216"/>
            <a:ext cx="1728192" cy="45719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36096" y="5661247"/>
            <a:ext cx="1656184" cy="720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3995936" y="5661249"/>
            <a:ext cx="521872" cy="7200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5733257"/>
            <a:ext cx="1656184" cy="45719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95936" y="5733257"/>
            <a:ext cx="432048" cy="45719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510400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0"/>
            <a:ext cx="54863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645082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34627" t="11914" r="3331" b="11914"/>
          <a:stretch>
            <a:fillRect/>
          </a:stretch>
        </p:blipFill>
        <p:spPr bwMode="auto">
          <a:xfrm>
            <a:off x="214282" y="285728"/>
            <a:ext cx="8693455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07704" y="980728"/>
            <a:ext cx="43204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954330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471" t="9882" r="17408" b="8239"/>
          <a:stretch>
            <a:fillRect/>
          </a:stretch>
        </p:blipFill>
        <p:spPr bwMode="auto">
          <a:xfrm rot="5400000">
            <a:off x="1142999" y="142853"/>
            <a:ext cx="6858002" cy="657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294" t="14648" r="65959" b="10156"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66472" t="14843" r="3331" b="9961"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0152216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6471" t="11718" r="50586" b="10156"/>
          <a:stretch>
            <a:fillRect/>
          </a:stretch>
        </p:blipFill>
        <p:spPr bwMode="auto">
          <a:xfrm>
            <a:off x="1857356" y="0"/>
            <a:ext cx="50006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7892511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50513" t="11719" r="15995" b="9179"/>
          <a:stretch>
            <a:fillRect/>
          </a:stretch>
        </p:blipFill>
        <p:spPr bwMode="auto">
          <a:xfrm>
            <a:off x="2000232" y="-21104"/>
            <a:ext cx="5180560" cy="687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2903881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 l="18118" t="11718" r="50586" b="10156"/>
          <a:stretch>
            <a:fillRect/>
          </a:stretch>
        </p:blipFill>
        <p:spPr bwMode="auto">
          <a:xfrm>
            <a:off x="2285984" y="0"/>
            <a:ext cx="46827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611305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 l="16471" t="9765" r="15446" b="9179"/>
          <a:stretch>
            <a:fillRect/>
          </a:stretch>
        </p:blipFill>
        <p:spPr bwMode="auto">
          <a:xfrm>
            <a:off x="0" y="214290"/>
            <a:ext cx="9144000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575869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50513" t="9765" r="14897" b="9179"/>
          <a:stretch>
            <a:fillRect/>
          </a:stretch>
        </p:blipFill>
        <p:spPr bwMode="auto">
          <a:xfrm>
            <a:off x="1889220" y="0"/>
            <a:ext cx="52054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6441089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5374" t="9766" r="50585" b="8202"/>
          <a:stretch>
            <a:fillRect/>
          </a:stretch>
        </p:blipFill>
        <p:spPr bwMode="auto">
          <a:xfrm>
            <a:off x="1928794" y="0"/>
            <a:ext cx="506185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9064096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5946" y="-1127342"/>
            <a:ext cx="6032108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124744"/>
            <a:ext cx="122413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537139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0864" t="11719" r="19838" b="14062"/>
          <a:stretch>
            <a:fillRect/>
          </a:stretch>
        </p:blipFill>
        <p:spPr bwMode="auto">
          <a:xfrm>
            <a:off x="0" y="500042"/>
            <a:ext cx="9144000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0804208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0315" t="15625" r="20387" b="10156"/>
          <a:stretch>
            <a:fillRect/>
          </a:stretch>
        </p:blipFill>
        <p:spPr bwMode="auto">
          <a:xfrm>
            <a:off x="0" y="428604"/>
            <a:ext cx="9144000" cy="600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6803383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039" t="12695" r="35212" b="17968"/>
          <a:stretch>
            <a:fillRect/>
          </a:stretch>
        </p:blipFill>
        <p:spPr bwMode="auto">
          <a:xfrm rot="5400000">
            <a:off x="1035806" y="178534"/>
            <a:ext cx="6858074" cy="650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0864" t="14648" r="19838" b="13086"/>
          <a:stretch>
            <a:fillRect/>
          </a:stretch>
        </p:blipFill>
        <p:spPr bwMode="auto">
          <a:xfrm>
            <a:off x="0" y="500043"/>
            <a:ext cx="9144000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1778922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0864" t="14648" r="19839" b="12109"/>
          <a:stretch>
            <a:fillRect/>
          </a:stretch>
        </p:blipFill>
        <p:spPr bwMode="auto">
          <a:xfrm>
            <a:off x="0" y="571480"/>
            <a:ext cx="9144000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9660140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0"/>
            <a:ext cx="608880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2771800" y="1124744"/>
            <a:ext cx="3384376" cy="144016"/>
          </a:xfrm>
          <a:prstGeom prst="mathMinu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692696"/>
            <a:ext cx="201622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129264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4824" t="10742" r="50586" b="8203"/>
          <a:stretch>
            <a:fillRect/>
          </a:stretch>
        </p:blipFill>
        <p:spPr bwMode="auto">
          <a:xfrm>
            <a:off x="2143108" y="-38577"/>
            <a:ext cx="5072098" cy="689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5042945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71538" y="1914667"/>
            <a:ext cx="76438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Спасибо за внимание !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6076" t="10937" r="64824" b="15820"/>
          <a:stretch>
            <a:fillRect/>
          </a:stretch>
        </p:blipFill>
        <p:spPr bwMode="auto">
          <a:xfrm rot="16200000">
            <a:off x="2893219" y="-1321615"/>
            <a:ext cx="3286124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36237" t="10742" r="35212" b="19922"/>
          <a:stretch>
            <a:fillRect/>
          </a:stretch>
        </p:blipFill>
        <p:spPr bwMode="auto">
          <a:xfrm rot="5400000">
            <a:off x="2714612" y="2071654"/>
            <a:ext cx="3714776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.userapi.com/impg/Thjv-1Xzc9Qy9jAd73XaK8oqNu3Ji7axITO6YA/M3ImPwOrChQ.jpg?size=1280x949&amp;quality=96&amp;sign=497d4fc74583eff828b5112c4f75306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51505"/>
            <a:ext cx="4853501" cy="3252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70" r="16599"/>
          <a:stretch/>
        </p:blipFill>
        <p:spPr bwMode="auto">
          <a:xfrm>
            <a:off x="245790" y="236033"/>
            <a:ext cx="3822153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sun9-72.userapi.com/impg/kX6HCHCw3uNVhl61fjU7fayzujTek1J1sCWyqg/CoBOuRgqZlc.jpg?size=1280x949&amp;quality=96&amp;sign=a9ccb2856d36e7e22b0a19a8b4625ad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15"/>
          <a:stretch/>
        </p:blipFill>
        <p:spPr bwMode="auto">
          <a:xfrm>
            <a:off x="4067943" y="3518310"/>
            <a:ext cx="4853501" cy="3094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206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4" y="0"/>
            <a:ext cx="6787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0628" y="4286256"/>
            <a:ext cx="1512168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4643446"/>
            <a:ext cx="2083102" cy="2857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57752" y="5000636"/>
            <a:ext cx="1728192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5364252"/>
            <a:ext cx="1728192" cy="1887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632439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-23895"/>
            <a:ext cx="5571382" cy="688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72066" y="1714488"/>
            <a:ext cx="1571636" cy="2154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инус 13"/>
          <p:cNvSpPr/>
          <p:nvPr/>
        </p:nvSpPr>
        <p:spPr>
          <a:xfrm>
            <a:off x="4932040" y="2132856"/>
            <a:ext cx="1368152" cy="216024"/>
          </a:xfrm>
          <a:prstGeom prst="mathMinu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Минус 14"/>
          <p:cNvSpPr/>
          <p:nvPr/>
        </p:nvSpPr>
        <p:spPr>
          <a:xfrm>
            <a:off x="5286380" y="2500306"/>
            <a:ext cx="720080" cy="288032"/>
          </a:xfrm>
          <a:prstGeom prst="mathMinu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>
            <a:off x="3000364" y="4929198"/>
            <a:ext cx="934964" cy="428628"/>
          </a:xfrm>
          <a:prstGeom prst="mathMinu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959139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/>
          <p:nvPr/>
        </p:nvPicPr>
        <p:blipFill>
          <a:blip r:embed="rId2" cstate="print"/>
          <a:srcRect l="18302" t="13381" r="50479" b="10158"/>
          <a:stretch>
            <a:fillRect/>
          </a:stretch>
        </p:blipFill>
        <p:spPr bwMode="auto">
          <a:xfrm>
            <a:off x="214282" y="0"/>
            <a:ext cx="44291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Дом\Pictures\Рисунок1.png"/>
          <p:cNvPicPr>
            <a:picLocks noChangeAspect="1" noChangeArrowheads="1"/>
          </p:cNvPicPr>
          <p:nvPr/>
        </p:nvPicPr>
        <p:blipFill>
          <a:blip r:embed="rId2" cstate="print"/>
          <a:srcRect l="51085" t="13489" r="17791" b="11859"/>
          <a:stretch>
            <a:fillRect/>
          </a:stretch>
        </p:blipFill>
        <p:spPr bwMode="auto">
          <a:xfrm>
            <a:off x="4429124" y="0"/>
            <a:ext cx="45005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3189019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51098" t="11914" r="11566" b="10938"/>
          <a:stretch>
            <a:fillRect/>
          </a:stretch>
        </p:blipFill>
        <p:spPr bwMode="auto">
          <a:xfrm>
            <a:off x="2000232" y="-4225"/>
            <a:ext cx="5072098" cy="686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4273001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588</TotalTime>
  <Words>43</Words>
  <Application>Microsoft Office PowerPoint</Application>
  <PresentationFormat>Экран (4:3)</PresentationFormat>
  <Paragraphs>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Яркая</vt:lpstr>
      <vt:lpstr>Работа школьного ППк и формирование карты развития обучающегося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Карта развития обучающегося</dc:title>
  <dc:creator>школа</dc:creator>
  <cp:lastModifiedBy>User</cp:lastModifiedBy>
  <cp:revision>78</cp:revision>
  <dcterms:created xsi:type="dcterms:W3CDTF">2021-01-09T09:59:08Z</dcterms:created>
  <dcterms:modified xsi:type="dcterms:W3CDTF">2021-02-03T11:02:05Z</dcterms:modified>
</cp:coreProperties>
</file>