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4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31A9-6B2B-401C-8FC9-AD706694E7C0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59AC307-63CE-4860-B583-9562FDE62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668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31A9-6B2B-401C-8FC9-AD706694E7C0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59AC307-63CE-4860-B583-9562FDE62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921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31A9-6B2B-401C-8FC9-AD706694E7C0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59AC307-63CE-4860-B583-9562FDE6231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5563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31A9-6B2B-401C-8FC9-AD706694E7C0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59AC307-63CE-4860-B583-9562FDE62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167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31A9-6B2B-401C-8FC9-AD706694E7C0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59AC307-63CE-4860-B583-9562FDE6231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90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31A9-6B2B-401C-8FC9-AD706694E7C0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59AC307-63CE-4860-B583-9562FDE62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579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31A9-6B2B-401C-8FC9-AD706694E7C0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AC307-63CE-4860-B583-9562FDE62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830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31A9-6B2B-401C-8FC9-AD706694E7C0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AC307-63CE-4860-B583-9562FDE62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739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31A9-6B2B-401C-8FC9-AD706694E7C0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AC307-63CE-4860-B583-9562FDE62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492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31A9-6B2B-401C-8FC9-AD706694E7C0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59AC307-63CE-4860-B583-9562FDE62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030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31A9-6B2B-401C-8FC9-AD706694E7C0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59AC307-63CE-4860-B583-9562FDE62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008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31A9-6B2B-401C-8FC9-AD706694E7C0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59AC307-63CE-4860-B583-9562FDE62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567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31A9-6B2B-401C-8FC9-AD706694E7C0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AC307-63CE-4860-B583-9562FDE62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478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31A9-6B2B-401C-8FC9-AD706694E7C0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AC307-63CE-4860-B583-9562FDE62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985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31A9-6B2B-401C-8FC9-AD706694E7C0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AC307-63CE-4860-B583-9562FDE62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967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31A9-6B2B-401C-8FC9-AD706694E7C0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59AC307-63CE-4860-B583-9562FDE62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129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931A9-6B2B-401C-8FC9-AD706694E7C0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59AC307-63CE-4860-B583-9562FDE62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57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graemsa.ru/igry-dlja-detej/igry-na-logiku-i-myshlenie/dopolni-risunok-zajchonok" TargetMode="External"/><Relationship Id="rId2" Type="http://schemas.openxmlformats.org/officeDocument/2006/relationships/hyperlink" Target="https://www.youtube.com/watch?v=8rPmUpx7Ez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graemsa.ru/igry-dlja-detej/zagadki-rebusy-sharady/zagadki-4-dikie-zhivotnye" TargetMode="External"/><Relationship Id="rId2" Type="http://schemas.openxmlformats.org/officeDocument/2006/relationships/hyperlink" Target="https://www.youtube.com/watch?v=oLwoaK_Dkk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alysh.club/puzzle_for_kids/28-medvezhonok-krasochnyy-onlayn-pazl-dlya-malyshey.html" TargetMode="External"/><Relationship Id="rId2" Type="http://schemas.openxmlformats.org/officeDocument/2006/relationships/hyperlink" Target="https://www.igraemsa.ru/igry-dlja-detej/igry-na-vnimanie-i-pamjat/igra-zveri-v-les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graemsa.ru/igry-dlja-detej/poznavatelnye-igry/volshebnoe-koleso-zhivotny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l9iOg4BKs4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alysh.club/poznovarelnie_igry/69-igra-dlya-razvitiya-rebenka-dikie-zhivotnye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613" y="3310393"/>
            <a:ext cx="3857110" cy="35476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8351" y="1298942"/>
            <a:ext cx="8915399" cy="273756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Электронный образовательный маршрут на лексическую тему «Зимовье зверей» (дикие животные) для детей 3-4 лет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25262" y="4586777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Автор: </a:t>
            </a:r>
            <a:r>
              <a:rPr lang="ru-RU" sz="1800" dirty="0" err="1" smtClean="0">
                <a:solidFill>
                  <a:schemeClr val="tx1"/>
                </a:solidFill>
              </a:rPr>
              <a:t>Калаева</a:t>
            </a:r>
            <a:r>
              <a:rPr lang="ru-RU" sz="1800" dirty="0" smtClean="0">
                <a:solidFill>
                  <a:schemeClr val="tx1"/>
                </a:solidFill>
              </a:rPr>
              <a:t> Светлана Александровна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Воспитатель детского сада «Солнышко» села Алексеевка</a:t>
            </a:r>
          </a:p>
          <a:p>
            <a:pPr algn="r"/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00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419600"/>
            <a:ext cx="10133012" cy="214083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445478"/>
            <a:ext cx="10133012" cy="448993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 вашему вниманию электронный образовательный маршрут на тематическую неделю «Зимовье зверей» (Дикие животные). Здесь вы имеете возможность вместе с детьми закрепить название диких животных, познакомить детей с их жизнью в лесу зимой, с помощью познавательных компьютерных игр для детей. Время на работу с ребёнком за компьютером 10 минут. В маршруте представлено 5 шагов(1шаг-1 день). Для вас прописаны вопросы, которые вы должны задать детям и уже готовые ответы детей. Не забывайте хвалить ребёнка. Удачи!!!</a:t>
            </a:r>
          </a:p>
          <a:p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14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3017" y="213802"/>
            <a:ext cx="9985936" cy="12808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1. Знакомство с дикими животными и с их жизнью в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лесу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353" y="1406769"/>
            <a:ext cx="10750061" cy="4747846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1)Посмотрите с ребёнком видео о жизни диких животных в лесу зимой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www.youtube.com/watch?v=8rPmUpx7Ez8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(длительность 5.10)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Спросите у ребенка: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Каких животных он увидел? (Лиса, волк, медведь, заяц, ёж, лось, кабан, енот, рысь) 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-Какие это животные? Почему? (Дикие, потому что живут в лесу и сами заботятся о себе)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2)Предложите ребенку докрасить зайчика, правильно подобрав цвета, которые указаны  на палитре. Попросите ребёнка проговорить какие цвета он использовал.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www.igraemsa.ru/igry-dlja-detej/igry-na-logiku-i-myshlenie/dopolni-risunok-zajchonok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662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7139" y="445477"/>
            <a:ext cx="9399784" cy="98473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2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Продолжение знакомства с дикими животными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9877" y="1559169"/>
            <a:ext cx="10351477" cy="4747845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	Посмотрите с ребёнком презентацию «Животные зимой»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www.youtube.com/watch?v=oLwoaK_DkkI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(длительность 3.57)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Задайте вопросы: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Каких животных на видео запомнил ребенок? (медведь , еж , хомяк , сурок , барсук, змея,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белка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мышь, волк , лиса, заяц)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-Какие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ложатся спать зимой? (медведь ,ёж, хомяк, змея, барсук, сурок)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зимуют звери зимой? ( Медведь в берлоге, волк в логове, белка в дупле, змея под пнями, сурок, мышка, хомяк в норках, лиса и заяц в норах)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2) Послушайте загадки о животных и выберите правильный ответ с помощью компьютерной мышки. Пусть ребенок назовет животных которых отгадал 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www.igraemsa.ru/igry-dlja-detej/zagadki-rebusy-sharady/zagadki-4-dikie-zhivotnye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9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9147" y="448264"/>
            <a:ext cx="8911687" cy="94678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3. Игры на внимание и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4708" y="1395046"/>
            <a:ext cx="10020567" cy="4680299"/>
          </a:xfrm>
        </p:spPr>
        <p:txBody>
          <a:bodyPr>
            <a:normAutofit fontScale="47500" lnSpcReduction="20000"/>
          </a:bodyPr>
          <a:lstStyle/>
          <a:p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1)Перейдите по ссылке и предложите ребёнку поиграть в игру «Звери в лесу» . </a:t>
            </a:r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ru-RU" sz="4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www.igraemsa.ru/igry-dlja-detej/igry-na-vnimanie-i-pamjat/igra-zveri-v-lesu</a:t>
            </a:r>
            <a:r>
              <a:rPr lang="ru-RU" sz="4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должен найти животных которые спрятаны в лесу при помощи «мышки». Пусть ребёнок проговаривает где он нашел животного:</a:t>
            </a:r>
          </a:p>
          <a:p>
            <a:pPr marL="0" indent="0">
              <a:buNone/>
            </a:pPr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Дятел, бурундук на дереве;</a:t>
            </a:r>
          </a:p>
          <a:p>
            <a:pPr marL="0" indent="0">
              <a:buNone/>
            </a:pPr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Медведь за полянкой;</a:t>
            </a:r>
          </a:p>
          <a:p>
            <a:pPr marL="0" indent="0">
              <a:buNone/>
            </a:pPr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Лиса, летучая мышь, мышь, заяц, ежик за кустом;</a:t>
            </a:r>
          </a:p>
          <a:p>
            <a:pPr marL="0" indent="0">
              <a:buNone/>
            </a:pPr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Олень, волк за деревом;</a:t>
            </a:r>
          </a:p>
          <a:p>
            <a:pPr marL="0" indent="0">
              <a:buNone/>
            </a:pPr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Белка на пенёчке;</a:t>
            </a:r>
          </a:p>
          <a:p>
            <a:pPr marL="0" indent="0">
              <a:buNone/>
            </a:pPr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Утка, лягушка на воде. </a:t>
            </a:r>
          </a:p>
          <a:p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2) Игра «Собери </a:t>
            </a:r>
            <a:r>
              <a:rPr lang="ru-RU" sz="4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мозайку</a:t>
            </a:r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»</a:t>
            </a:r>
          </a:p>
          <a:p>
            <a:pPr marL="0" indent="0">
              <a:buNone/>
            </a:pPr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Попросите ребёнка собрать </a:t>
            </a:r>
            <a:r>
              <a:rPr lang="ru-RU" sz="4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мозайку</a:t>
            </a:r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«Медвежонок». </a:t>
            </a:r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ru-RU" sz="4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malysh.club/puzzle_for_kids/28-medvezhonok-krasochnyy-onlayn-pazl-dlya-malyshey.html</a:t>
            </a:r>
            <a:r>
              <a:rPr lang="ru-RU" sz="4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ребёнок расскажет что у него получилось. (Медведь)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676" y="2268528"/>
            <a:ext cx="4346599" cy="29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2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5078" y="360341"/>
            <a:ext cx="8919137" cy="102298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4.  Познавательные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9878" y="1383323"/>
            <a:ext cx="10257692" cy="4865077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1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	Пройдите по ссылке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www.igraemsa.ru/igry-dlja-detej/poznavatelnye-igry/volshebnoe-koleso-zhivotnye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поиграйте с ребёнком в игру «Волшебное колесо». Предложите ребёнку разобрать какие животные домашние, а какие дикие. Ребёнок должен проговорить почему он так думает.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Домашнее потому что живет с человеком;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-Дикое потому что живет в лесу и заботятся они о себе сами.</a:t>
            </a: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	Составление рассказа «Жилища животных»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 на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 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вместе с ребёнком составьте рассказ о жилищах животных, с помощью вспомогательных рисунков на картинке. Просите ребёнка повторять за вами полностью предложения.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63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360628"/>
          </a:xfrm>
        </p:spPr>
        <p:txBody>
          <a:bodyPr>
            <a:noAutofit/>
          </a:bodyPr>
          <a:lstStyle/>
          <a:p>
            <a:pPr algn="r"/>
            <a:r>
              <a:rPr lang="ru-RU" sz="1800" b="1" dirty="0" smtClean="0"/>
              <a:t>Рисунок1</a:t>
            </a:r>
            <a:endParaRPr lang="ru-RU" sz="1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1938" y="1430214"/>
            <a:ext cx="9952894" cy="4818185"/>
          </a:xfrm>
        </p:spPr>
      </p:pic>
    </p:spTree>
    <p:extLst>
      <p:ext uri="{BB962C8B-B14F-4D97-AF65-F5344CB8AC3E}">
        <p14:creationId xmlns:p14="http://schemas.microsoft.com/office/powerpoint/2010/main" val="262576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246" y="3054366"/>
            <a:ext cx="4110037" cy="23422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8123" y="506879"/>
            <a:ext cx="9816489" cy="88816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5.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3323" y="1512277"/>
            <a:ext cx="10292862" cy="4900246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	Посмотрите с ребёнком сказку «Зимовье зверей»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www.youtube.com/watch?v=Al9iOg4BKs4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7.06)  Задайте детям вопросы: 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 чём сказка? ( о том как звери строили себе дом- зимовье);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Какие герои были в сказке? (бык, баран, свинья, петух, кот, волки);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Что случилось с ними однажды? ( к ним пришли волки);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Как зверям удалось спастись? (звери испугали волков).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Игра « Найди диких животных»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игра на закрепление диких и домашних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животных.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malysh.club/poznovarelnie_igry/69-igra-dlya-razvitiya-rebenka-dikie-zhivotnye.html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должен найти всех диких животных и перетащить в пустые квадратики. Не забывайте задать вопросы: - почему он так думает?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649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8388" y="512740"/>
            <a:ext cx="8911687" cy="128089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2"/>
          <a:stretch/>
        </p:blipFill>
        <p:spPr>
          <a:xfrm>
            <a:off x="1676401" y="1793630"/>
            <a:ext cx="9373674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4725600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58</TotalTime>
  <Words>302</Words>
  <Application>Microsoft Office PowerPoint</Application>
  <PresentationFormat>Широкоэкранный</PresentationFormat>
  <Paragraphs>50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Times New Roman</vt:lpstr>
      <vt:lpstr>Wingdings 3</vt:lpstr>
      <vt:lpstr>Легкий дым</vt:lpstr>
      <vt:lpstr>Электронный образовательный маршрут на лексическую тему «Зимовье зверей» (дикие животные) для детей 3-4 лет </vt:lpstr>
      <vt:lpstr>Презентация PowerPoint</vt:lpstr>
      <vt:lpstr>Шаг 1. Знакомство с дикими животными и с их жизнью в лесу</vt:lpstr>
      <vt:lpstr>Шаг 2. Продолжение знакомства с дикими животными</vt:lpstr>
      <vt:lpstr>Шаг 3. Игры на внимание и память</vt:lpstr>
      <vt:lpstr>Шаг 4.  Познавательные игры</vt:lpstr>
      <vt:lpstr>Рисунок1</vt:lpstr>
      <vt:lpstr>Шаг 5. Закрепление</vt:lpstr>
      <vt:lpstr>Спасибо за внимание!!!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Электронный образовательный маршрут на лексическую тему «Зимовье зверей» (дикие животные) для детей 3-4 лет </dc:title>
  <dc:creator>Солнышко</dc:creator>
  <cp:lastModifiedBy>Солнышко</cp:lastModifiedBy>
  <cp:revision>9</cp:revision>
  <dcterms:created xsi:type="dcterms:W3CDTF">2019-01-30T09:35:57Z</dcterms:created>
  <dcterms:modified xsi:type="dcterms:W3CDTF">2019-01-31T04:53:57Z</dcterms:modified>
</cp:coreProperties>
</file>