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0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b="3614"/>
          <a:stretch>
            <a:fillRect/>
          </a:stretch>
        </p:blipFill>
        <p:spPr>
          <a:xfrm>
            <a:off x="0" y="548680"/>
            <a:ext cx="9144000" cy="58326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b="3188"/>
          <a:stretch>
            <a:fillRect/>
          </a:stretch>
        </p:blipFill>
        <p:spPr>
          <a:xfrm>
            <a:off x="323528" y="764704"/>
            <a:ext cx="8568952" cy="50405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b="3188"/>
          <a:stretch>
            <a:fillRect/>
          </a:stretch>
        </p:blipFill>
        <p:spPr>
          <a:xfrm>
            <a:off x="323528" y="692696"/>
            <a:ext cx="8496944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b="3188"/>
          <a:stretch>
            <a:fillRect/>
          </a:stretch>
        </p:blipFill>
        <p:spPr>
          <a:xfrm>
            <a:off x="323528" y="692696"/>
            <a:ext cx="8496944" cy="511256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b="3188"/>
          <a:stretch>
            <a:fillRect/>
          </a:stretch>
        </p:blipFill>
        <p:spPr>
          <a:xfrm>
            <a:off x="395536" y="980728"/>
            <a:ext cx="8496944" cy="489654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b="2317"/>
          <a:stretch>
            <a:fillRect/>
          </a:stretch>
        </p:blipFill>
        <p:spPr>
          <a:xfrm>
            <a:off x="467544" y="980728"/>
            <a:ext cx="8280919" cy="532859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b="3188"/>
          <a:stretch>
            <a:fillRect/>
          </a:stretch>
        </p:blipFill>
        <p:spPr>
          <a:xfrm>
            <a:off x="467544" y="764704"/>
            <a:ext cx="8352928" cy="511256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b="4503"/>
          <a:stretch>
            <a:fillRect/>
          </a:stretch>
        </p:blipFill>
        <p:spPr>
          <a:xfrm>
            <a:off x="611560" y="764704"/>
            <a:ext cx="8208912" cy="504056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b="1315"/>
          <a:stretch>
            <a:fillRect/>
          </a:stretch>
        </p:blipFill>
        <p:spPr>
          <a:xfrm>
            <a:off x="251520" y="836712"/>
            <a:ext cx="8712968" cy="504056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b="3188"/>
          <a:stretch>
            <a:fillRect/>
          </a:stretch>
        </p:blipFill>
        <p:spPr>
          <a:xfrm>
            <a:off x="323528" y="764704"/>
            <a:ext cx="8568952" cy="51125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b="3188"/>
          <a:stretch>
            <a:fillRect/>
          </a:stretch>
        </p:blipFill>
        <p:spPr>
          <a:xfrm>
            <a:off x="539552" y="908720"/>
            <a:ext cx="8280920" cy="49685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b="3750"/>
          <a:stretch>
            <a:fillRect/>
          </a:stretch>
        </p:blipFill>
        <p:spPr>
          <a:xfrm>
            <a:off x="0" y="476672"/>
            <a:ext cx="9144000" cy="554461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b="3188"/>
          <a:stretch>
            <a:fillRect/>
          </a:stretch>
        </p:blipFill>
        <p:spPr>
          <a:xfrm>
            <a:off x="323528" y="980728"/>
            <a:ext cx="8568952" cy="496855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b="3188"/>
          <a:stretch>
            <a:fillRect/>
          </a:stretch>
        </p:blipFill>
        <p:spPr>
          <a:xfrm>
            <a:off x="683568" y="764704"/>
            <a:ext cx="8208912" cy="511256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b="3188"/>
          <a:stretch>
            <a:fillRect/>
          </a:stretch>
        </p:blipFill>
        <p:spPr>
          <a:xfrm>
            <a:off x="539552" y="908720"/>
            <a:ext cx="8208912" cy="504056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b="3188"/>
          <a:stretch>
            <a:fillRect/>
          </a:stretch>
        </p:blipFill>
        <p:spPr>
          <a:xfrm>
            <a:off x="179512" y="908720"/>
            <a:ext cx="8784976" cy="482453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b="3188"/>
          <a:stretch>
            <a:fillRect/>
          </a:stretch>
        </p:blipFill>
        <p:spPr>
          <a:xfrm>
            <a:off x="179512" y="764704"/>
            <a:ext cx="8784976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b="3188"/>
          <a:stretch>
            <a:fillRect/>
          </a:stretch>
        </p:blipFill>
        <p:spPr>
          <a:xfrm>
            <a:off x="323528" y="980728"/>
            <a:ext cx="8640960" cy="51125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b="3188"/>
          <a:stretch>
            <a:fillRect/>
          </a:stretch>
        </p:blipFill>
        <p:spPr>
          <a:xfrm>
            <a:off x="323528" y="836712"/>
            <a:ext cx="8640960" cy="53285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rcRect b="3155"/>
          <a:stretch>
            <a:fillRect/>
          </a:stretch>
        </p:blipFill>
        <p:spPr>
          <a:xfrm>
            <a:off x="395536" y="692696"/>
            <a:ext cx="8496943" cy="54726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b="2630"/>
          <a:stretch>
            <a:fillRect/>
          </a:stretch>
        </p:blipFill>
        <p:spPr>
          <a:xfrm>
            <a:off x="323528" y="836712"/>
            <a:ext cx="8496944" cy="5400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b="3188"/>
          <a:stretch>
            <a:fillRect/>
          </a:stretch>
        </p:blipFill>
        <p:spPr>
          <a:xfrm>
            <a:off x="467544" y="692696"/>
            <a:ext cx="8136904" cy="56886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b="3188"/>
          <a:stretch>
            <a:fillRect/>
          </a:stretch>
        </p:blipFill>
        <p:spPr>
          <a:xfrm>
            <a:off x="467544" y="764704"/>
            <a:ext cx="8136904" cy="56886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b="3188"/>
          <a:stretch>
            <a:fillRect/>
          </a:stretch>
        </p:blipFill>
        <p:spPr>
          <a:xfrm>
            <a:off x="395536" y="908720"/>
            <a:ext cx="8208912" cy="518457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b="3188"/>
          <a:stretch>
            <a:fillRect/>
          </a:stretch>
        </p:blipFill>
        <p:spPr>
          <a:xfrm>
            <a:off x="179512" y="548680"/>
            <a:ext cx="8712968" cy="59046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0</Words>
  <Application>Microsoft Office PowerPoint</Application>
  <PresentationFormat>Экран (4:3)</PresentationFormat>
  <Paragraphs>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Маргарита</cp:lastModifiedBy>
  <cp:revision>19</cp:revision>
  <dcterms:modified xsi:type="dcterms:W3CDTF">2021-04-13T10:24:31Z</dcterms:modified>
</cp:coreProperties>
</file>