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7" r:id="rId3"/>
    <p:sldId id="260" r:id="rId4"/>
    <p:sldId id="261" r:id="rId5"/>
    <p:sldId id="267" r:id="rId6"/>
    <p:sldId id="285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6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9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7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5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6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6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0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48E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51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7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6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8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883FEF-E3A8-40B3-9EB3-BFACDF96BAD9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F95905-E64E-46E5-B9AF-D53B70F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-357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Юго-Восточное управление министерства образования и науки Самарской области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ЦПК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Нефтегорский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ресурсный центр»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7247" y="644859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9567" y="3557213"/>
            <a:ext cx="776055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ВПР по физике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76" y="1645925"/>
            <a:ext cx="2790145" cy="84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91409" y="5157651"/>
            <a:ext cx="3565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и математики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г.Нефтегорска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Зинков Максим Вячеславович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45" y="805218"/>
            <a:ext cx="3171733" cy="2169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69" y="803585"/>
            <a:ext cx="2790145" cy="84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2" y="805218"/>
            <a:ext cx="2790145" cy="84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2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5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0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633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4" y="0"/>
            <a:ext cx="5695666" cy="3009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3009900"/>
            <a:ext cx="569566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22" y="1"/>
            <a:ext cx="6372225" cy="207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22" y="2074461"/>
            <a:ext cx="637222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34" y="5179611"/>
            <a:ext cx="6324600" cy="167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9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0834"/>
            <a:ext cx="10018713" cy="842748"/>
          </a:xfrm>
        </p:spPr>
        <p:txBody>
          <a:bodyPr>
            <a:noAutofit/>
          </a:bodyPr>
          <a:lstStyle/>
          <a:p>
            <a:r>
              <a:rPr lang="ru-RU" sz="2800" b="1" i="1" dirty="0"/>
              <a:t>ВЫВОДЫ И РЕКОМЕНДАЦИИ ПО ИТОГАМ ПРОВЕДЕНИЯ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 smtClean="0"/>
              <a:t>ВПР </a:t>
            </a:r>
            <a:r>
              <a:rPr lang="ru-RU" sz="2800" b="1" i="1" dirty="0"/>
              <a:t>ПО ФИЗИКЕ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424" y="1023582"/>
            <a:ext cx="10813576" cy="58344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Изучение </a:t>
            </a:r>
            <a:r>
              <a:rPr lang="ru-RU" dirty="0"/>
              <a:t>результативности выполнения отдельных заданий ВПР по физике в </a:t>
            </a:r>
            <a:r>
              <a:rPr lang="ru-RU" dirty="0" smtClean="0"/>
              <a:t>2020-2021 учебном </a:t>
            </a:r>
            <a:r>
              <a:rPr lang="ru-RU" dirty="0"/>
              <a:t>году свидетельствует о наличии у обучающихся затруднений, связанных выявлением и анализом физических явлений, в практико-ориентированных ситуациях (бытовых, связанных с явлениями природы), обоснованием выводов об их природе и характере протекания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В целях повышения качества преподавания физики в </a:t>
            </a:r>
            <a:r>
              <a:rPr lang="ru-RU" dirty="0" smtClean="0"/>
              <a:t>7-11 </a:t>
            </a:r>
            <a:r>
              <a:rPr lang="ru-RU" dirty="0"/>
              <a:t>классах: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Окружному </a:t>
            </a:r>
            <a:r>
              <a:rPr lang="ru-RU" dirty="0"/>
              <a:t>методическому объединению учителей физики и астрономии Юго-Восточного управления министерства образования и науки Самарской области организовать деятельность школьных методических объединений по реализации системы корректирующих мер по повышению уровня </a:t>
            </a:r>
            <a:r>
              <a:rPr lang="ru-RU" dirty="0" err="1"/>
              <a:t>обученности</a:t>
            </a:r>
            <a:r>
              <a:rPr lang="ru-RU" dirty="0"/>
              <a:t> физике у обучающихся </a:t>
            </a:r>
            <a:r>
              <a:rPr lang="ru-RU" dirty="0" smtClean="0"/>
              <a:t>7-11 </a:t>
            </a:r>
            <a:r>
              <a:rPr lang="ru-RU" dirty="0"/>
              <a:t>классов в образовательных организациях, продемонстрировавших низкие результаты ВПР с учетом выявленных затруднений с использованием эффективного опыта ОО, показавших высокое качество обучения;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Образовательным </a:t>
            </a:r>
            <a:r>
              <a:rPr lang="ru-RU" dirty="0"/>
              <a:t>организациям, продемонстрировавшим по результатам ВПР уровень </a:t>
            </a:r>
            <a:r>
              <a:rPr lang="ru-RU" dirty="0" err="1"/>
              <a:t>обученности</a:t>
            </a:r>
            <a:r>
              <a:rPr lang="ru-RU" dirty="0"/>
              <a:t> ниже 85 %, необходимо проанализировать результаты выполнения ВПР по физике в </a:t>
            </a:r>
            <a:r>
              <a:rPr lang="ru-RU" dirty="0" smtClean="0"/>
              <a:t>7-11 </a:t>
            </a:r>
            <a:r>
              <a:rPr lang="ru-RU" dirty="0"/>
              <a:t>классах, рассмотреть вопросы повышения результативности обучения на заседаниях предметных учебно-методических объединений, провести обзор методических аспектов преподавания тем, вызвавших затруднение;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Учителям </a:t>
            </a:r>
            <a:r>
              <a:rPr lang="ru-RU" dirty="0"/>
              <a:t>физики совершенствовать методику решения текстовых задач разных типов, обращать внимание на формирование у обучающихся навыков рассуждения, обоснования физических закономерностей в бытовых ситуациях и при рассмотрении природных явлений. </a:t>
            </a:r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9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488" y="5868539"/>
            <a:ext cx="5361532" cy="51861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ревнегреческий философ Сократ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4094186"/>
            <a:ext cx="10924274" cy="1727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не все, но все без здоровья – ничто».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86" y="122830"/>
            <a:ext cx="5159588" cy="409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1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171</TotalTime>
  <Words>240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 РЕКОМЕНДАЦИИ ПО ИТОГАМ ПРОВЕДЕНИЯ  ВПР ПО ФИЗИКЕ</vt:lpstr>
      <vt:lpstr>древнегреческий философ Сократ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Зинков</dc:creator>
  <cp:lastModifiedBy>Максим Зинков</cp:lastModifiedBy>
  <cp:revision>14</cp:revision>
  <dcterms:created xsi:type="dcterms:W3CDTF">2021-06-08T01:58:41Z</dcterms:created>
  <dcterms:modified xsi:type="dcterms:W3CDTF">2021-08-26T02:41:17Z</dcterms:modified>
</cp:coreProperties>
</file>