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21"/>
  </p:notesMasterIdLst>
  <p:sldIdLst>
    <p:sldId id="256" r:id="rId4"/>
    <p:sldId id="276" r:id="rId5"/>
    <p:sldId id="272" r:id="rId6"/>
    <p:sldId id="273" r:id="rId7"/>
    <p:sldId id="278" r:id="rId8"/>
    <p:sldId id="280" r:id="rId9"/>
    <p:sldId id="281" r:id="rId10"/>
    <p:sldId id="283" r:id="rId11"/>
    <p:sldId id="275" r:id="rId12"/>
    <p:sldId id="268" r:id="rId13"/>
    <p:sldId id="269" r:id="rId14"/>
    <p:sldId id="265" r:id="rId15"/>
    <p:sldId id="267" r:id="rId16"/>
    <p:sldId id="286" r:id="rId17"/>
    <p:sldId id="282" r:id="rId18"/>
    <p:sldId id="274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469DD-4597-4C20-9512-054DE99A4D24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60D78-9357-4056-976B-54AE9740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60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0D78-9357-4056-976B-54AE9740E3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86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0D78-9357-4056-976B-54AE9740E3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00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43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3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257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54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965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41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68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36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31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029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0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82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4C5A5E-EDAB-426E-B66A-5299BA69810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0E5620-1D05-4A64-8C1A-0E647EA74A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learningapps.org/display?v=p02js6mmn18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8784976" cy="147002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«Повышение компетентности родителей в вопросах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речи детей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условиях логопункта»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373216"/>
            <a:ext cx="6172200" cy="1371600"/>
          </a:xfrm>
        </p:spPr>
        <p:txBody>
          <a:bodyPr/>
          <a:lstStyle/>
          <a:p>
            <a:r>
              <a:rPr lang="ru-RU" dirty="0" smtClean="0"/>
              <a:t>Учитель-логопед ГБУ ЦППМСП м.р. Борский</a:t>
            </a:r>
          </a:p>
          <a:p>
            <a:r>
              <a:rPr lang="ru-RU" dirty="0" smtClean="0"/>
              <a:t>Денисова Лариса Геннадьевна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3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0276" y="311768"/>
            <a:ext cx="8739875" cy="6259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0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94"/>
          <p:cNvPicPr preferRelativeResize="0"/>
          <p:nvPr/>
        </p:nvPicPr>
        <p:blipFill rotWithShape="1">
          <a:blip r:embed="rId2">
            <a:alphaModFix/>
          </a:blip>
          <a:srcRect t="11308"/>
          <a:stretch/>
        </p:blipFill>
        <p:spPr>
          <a:xfrm>
            <a:off x="4797426" y="3216267"/>
            <a:ext cx="3709417" cy="31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95"/>
          <p:cNvPicPr preferRelativeResize="0"/>
          <p:nvPr/>
        </p:nvPicPr>
        <p:blipFill rotWithShape="1">
          <a:blip r:embed="rId3">
            <a:alphaModFix/>
          </a:blip>
          <a:srcRect l="38915" t="11855" r="39977"/>
          <a:stretch/>
        </p:blipFill>
        <p:spPr>
          <a:xfrm>
            <a:off x="702426" y="468818"/>
            <a:ext cx="3024901" cy="5920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96"/>
          <p:cNvPicPr preferRelativeResize="0"/>
          <p:nvPr/>
        </p:nvPicPr>
        <p:blipFill rotWithShape="1">
          <a:blip r:embed="rId4">
            <a:alphaModFix/>
          </a:blip>
          <a:srcRect l="29419" t="11894" r="29427" b="50238"/>
          <a:stretch/>
        </p:blipFill>
        <p:spPr>
          <a:xfrm>
            <a:off x="4496276" y="468834"/>
            <a:ext cx="3897277" cy="268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57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27856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Сервис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LearningApps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hape 17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t="1390"/>
          <a:stretch/>
        </p:blipFill>
        <p:spPr>
          <a:xfrm>
            <a:off x="899592" y="836712"/>
            <a:ext cx="7272808" cy="549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5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81"/>
          <p:cNvPicPr preferRelativeResize="0"/>
          <p:nvPr/>
        </p:nvPicPr>
        <p:blipFill rotWithShape="1">
          <a:blip r:embed="rId2">
            <a:alphaModFix/>
          </a:blip>
          <a:srcRect l="15141" t="7213" r="15148" b="7213"/>
          <a:stretch/>
        </p:blipFill>
        <p:spPr>
          <a:xfrm>
            <a:off x="5469025" y="3359167"/>
            <a:ext cx="3459750" cy="3183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82"/>
          <p:cNvPicPr preferRelativeResize="0"/>
          <p:nvPr/>
        </p:nvPicPr>
        <p:blipFill rotWithShape="1">
          <a:blip r:embed="rId3">
            <a:alphaModFix/>
          </a:blip>
          <a:srcRect l="13322" t="13058"/>
          <a:stretch/>
        </p:blipFill>
        <p:spPr>
          <a:xfrm>
            <a:off x="4653325" y="271900"/>
            <a:ext cx="3273156" cy="29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83"/>
          <p:cNvPicPr preferRelativeResize="0"/>
          <p:nvPr/>
        </p:nvPicPr>
        <p:blipFill rotWithShape="1">
          <a:blip r:embed="rId4">
            <a:alphaModFix/>
          </a:blip>
          <a:srcRect l="6603" t="12907"/>
          <a:stretch/>
        </p:blipFill>
        <p:spPr>
          <a:xfrm>
            <a:off x="208277" y="271900"/>
            <a:ext cx="3828798" cy="29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84"/>
          <p:cNvPicPr preferRelativeResize="0"/>
          <p:nvPr/>
        </p:nvPicPr>
        <p:blipFill rotWithShape="1">
          <a:blip r:embed="rId5">
            <a:alphaModFix/>
          </a:blip>
          <a:srcRect l="15454" t="10346"/>
          <a:stretch/>
        </p:blipFill>
        <p:spPr>
          <a:xfrm>
            <a:off x="1234901" y="3329534"/>
            <a:ext cx="3524163" cy="324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4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t="21023" r="14439" b="7737"/>
          <a:stretch/>
        </p:blipFill>
        <p:spPr bwMode="auto">
          <a:xfrm>
            <a:off x="1242832" y="129189"/>
            <a:ext cx="6727437" cy="380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39941"/>
            <a:ext cx="608806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509120"/>
            <a:ext cx="3131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Электронный материал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«Беговая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дорожка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 буквы к букве»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Best\Desktop\фото с телефона\P_20211018_123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436"/>
            <a:ext cx="292436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est\Desktop\фото с телефона\P_20211019_1414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24259"/>
            <a:ext cx="6768752" cy="279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est\Desktop\фото с телефона\P_20211019_1413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46920"/>
            <a:ext cx="4802758" cy="270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52968"/>
            <a:ext cx="53979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Методическая библиотечка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родителей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онкурс портфолио 2020\Портфолио Денисова Л.Г\фото\IMG-281e3780c3973104c4c3ea8821bd576e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1519"/>
            <a:ext cx="7395076" cy="415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18223" r="10444" b="15110"/>
          <a:stretch/>
        </p:blipFill>
        <p:spPr bwMode="auto">
          <a:xfrm>
            <a:off x="98318" y="4352278"/>
            <a:ext cx="4681829" cy="230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t="9672" r="14861" b="14732"/>
          <a:stretch/>
        </p:blipFill>
        <p:spPr bwMode="auto">
          <a:xfrm>
            <a:off x="4982534" y="4352278"/>
            <a:ext cx="4051241" cy="230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st\Desktop\a28919d884c2e41c8c182fcdba65e22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4779107" cy="48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0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71600" y="548680"/>
            <a:ext cx="7467600" cy="487375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цели 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Планирование работы с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родителями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Индивидуальный маршрут ребёнка совместно с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родителями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Организация коррекционно-образовательной деятельности совместно с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родителями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Методическое обеспечение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est\Desktop\фото с телефона\анкет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740" y="76030"/>
            <a:ext cx="5027826" cy="344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est\Desktop\фото с телефона\кни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0" y="124450"/>
            <a:ext cx="3299441" cy="296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202552"/>
            <a:ext cx="1758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О.А. Романович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Best\Desktop\фото с телефона\анкета1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50" y="3649628"/>
            <a:ext cx="4643405" cy="314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9240" y="3592488"/>
            <a:ext cx="3602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Анкета №1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«Первичная –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ознакомительная»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Анкета №2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уровня педагогической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компетентности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одителей»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Анкета №3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Итоговая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/>
          <a:srcRect t="14404" r="21807" b="6908"/>
          <a:stretch/>
        </p:blipFill>
        <p:spPr bwMode="auto">
          <a:xfrm>
            <a:off x="1259633" y="3284984"/>
            <a:ext cx="5904654" cy="3465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 descr="C:\Users\Best\Desktop\фото с телефона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27099"/>
            <a:ext cx="5878522" cy="315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016743"/>
              </p:ext>
            </p:extLst>
          </p:nvPr>
        </p:nvGraphicFramePr>
        <p:xfrm>
          <a:off x="179512" y="1196752"/>
          <a:ext cx="8856984" cy="56023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213562"/>
                <a:gridCol w="842524"/>
                <a:gridCol w="6800898"/>
              </a:tblGrid>
              <a:tr h="35871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коррекционной работы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</a:tr>
              <a:tr h="204842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моторика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43" marR="32343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</a:tr>
              <a:tr h="179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Мелкая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2343" marR="32343" marT="0" marB="0"/>
                </a:tc>
              </a:tr>
              <a:tr h="542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Артикуляционная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Вырабатывать полноценные движения и определённые положения органов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артикуляционного аппарата (точность движения, плавность и лёгкость ( без подёргивания, дрожания,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синкинезий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устойчивости конечного результата, плавного  переключения с одного  движения к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др.).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</a:tr>
              <a:tr h="71742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Просодика: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голосовые функции, темп течи, интонация, речевое дыхание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</a:tr>
              <a:tr h="17935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Мимика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</a:tr>
              <a:tr h="8967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Фонематические процессы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Совершенствование умения составлять слова из последовательно произносимых звуков (слова из 4 звуков)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Закрепление навыка определения последовательности и количества слов в предложении.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Совершенствование слухового контроля за качеством собственного звукопроизношения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Совершенствование навыка подбора слов на заданное количество звуков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</a:tr>
              <a:tr h="125549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Звукопроизношение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-Автоматизация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«Ч» в связной речи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-Постановка и автоматизация «Ш»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-Дифференциация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«ш-с»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Постановка «ж», автоматизация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-Дифференциация «С-Ш» «З-Ж» в связной речи,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чистоговорках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-Автоматизация «Л» в связной речи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-Постановка «Р», автоматизация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</a:tr>
              <a:tr h="17935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Слоговая структура слова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</a:tr>
              <a:tr h="17935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Лексика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</a:tr>
              <a:tr h="15343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Грамматический строй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речи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Согласование числительных и существительных в ед. числе, мн. числе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</a:tr>
              <a:tr h="18658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Связная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речь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Закрепление умения составления рассказов по серии картин, сюжетной картине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</a:tr>
              <a:tr h="27312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ВПФ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43" marR="32343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-69250"/>
            <a:ext cx="7643192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Индивидуальный маршрут коррекции речевого развития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 __________</a:t>
            </a:r>
            <a:b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9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Ф.И. ребёнка, возраст</a:t>
            </a:r>
            <a:endParaRPr kumimoji="0" lang="ru-RU" sz="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сентябрь-декабрь 20__ года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2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16632"/>
            <a:ext cx="7467600" cy="4873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Очные формы работы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консультации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(индивидуальные, групповые)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посещение КРЗ (первых обязательно)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открытые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подгрупповые КРЗ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для родителей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тематические мастер-классы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семинары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практикумы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родительские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пятиминутки.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est\Desktop\фото с телефона\P_20211019_141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36" y="3573016"/>
            <a:ext cx="5480823" cy="316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est\Desktop\фото с телефона\P_20211019_14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64047"/>
            <a:ext cx="4464496" cy="28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Лариса\логопед\занятия фото\ИКТ\SAM_17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67" y="674244"/>
            <a:ext cx="4223155" cy="286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3750" y="79272"/>
            <a:ext cx="464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Заочные формы работы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0" descr="Описание: C:\Users\Best\Desktop\и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 r="6699"/>
          <a:stretch>
            <a:fillRect/>
          </a:stretch>
        </p:blipFill>
        <p:spPr bwMode="auto">
          <a:xfrm>
            <a:off x="14745" y="214536"/>
            <a:ext cx="58959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5" r="6854" b="5801"/>
          <a:stretch>
            <a:fillRect/>
          </a:stretch>
        </p:blipFill>
        <p:spPr bwMode="auto">
          <a:xfrm>
            <a:off x="71895" y="1627093"/>
            <a:ext cx="58388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14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Best\Desktop\ьо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9" r="8196" b="6100"/>
          <a:stretch/>
        </p:blipFill>
        <p:spPr bwMode="auto">
          <a:xfrm>
            <a:off x="4778927" y="3573016"/>
            <a:ext cx="4165714" cy="31956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55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t="4684" r="6612" b="5233"/>
          <a:stretch/>
        </p:blipFill>
        <p:spPr bwMode="auto">
          <a:xfrm>
            <a:off x="107504" y="764705"/>
            <a:ext cx="8712968" cy="5256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35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2019</TotalTime>
  <Words>318</Words>
  <Application>Microsoft Office PowerPoint</Application>
  <PresentationFormat>Экран (4:3)</PresentationFormat>
  <Paragraphs>81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Эркер</vt:lpstr>
      <vt:lpstr>Тема Office</vt:lpstr>
      <vt:lpstr>Воздушный поток</vt:lpstr>
      <vt:lpstr>«Повышение компетентности родителей в вопросах  развития речи детей  в условиях логопункта»</vt:lpstr>
      <vt:lpstr>Презентация PowerPoint</vt:lpstr>
      <vt:lpstr>Презентация PowerPoint</vt:lpstr>
      <vt:lpstr>Презентация PowerPoint</vt:lpstr>
      <vt:lpstr>Индивидуальный маршрут коррекции речевого развития __________ __________ Ф.И. ребёнка, возраст на сентябрь-декабрь 20__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Сервис «LearningApps»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Windows 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Microsoft</cp:lastModifiedBy>
  <cp:revision>33</cp:revision>
  <dcterms:created xsi:type="dcterms:W3CDTF">2021-10-18T06:54:08Z</dcterms:created>
  <dcterms:modified xsi:type="dcterms:W3CDTF">2021-10-21T06:44:51Z</dcterms:modified>
</cp:coreProperties>
</file>