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7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906476/b0386cd5-7e2b-4caf-bd0d-047ebc64f968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285728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" pitchFamily="34" charset="0"/>
                <a:cs typeface="Arial" pitchFamily="34" charset="0"/>
              </a:rPr>
              <a:t>Юго-Восточное управление министерства образования и науки Самарской области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государственное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бюджетное общеобразовательное учреждение Самарской области средняя общеобразовательная школа №1 города Нефтегорска муниципального района Нефтегорский Самарской области        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446600, Самарская область,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м.р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 Нефтегорский, г. Нефтегорск, ул. Мира, д. 46,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            ___________________________________________________________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2" y="5000636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Выполнила :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Родюшкина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О.М.,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учитель-дефектолог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ГБОУ СОШ № 1 г. Нефтегорска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1538" y="2357430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Обучение детей с ОВЗ чтению и письму с помощью интерактивной тетради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57620" y="614364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2020</a:t>
            </a:r>
            <a:r>
              <a:rPr lang="ru-RU" dirty="0" smtClean="0"/>
              <a:t>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906476/b0386cd5-7e2b-4caf-bd0d-047ebc64f968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786314" y="4643446"/>
            <a:ext cx="41434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Огромное значение имеет освоение ребенком с детским аутизмом учебных навыков чтения и письма. Данные навыки становятся новыми средствами коммуникации, взаимодействия с другими людьми.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21429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Обучение детей с ОВЗ чтению и письму с помощью интерактивной тетради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285860"/>
            <a:ext cx="45720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dirty="0" smtClean="0">
                <a:latin typeface="Arial Black" pitchFamily="34" charset="0"/>
              </a:rPr>
              <a:t>Характерные ошибки:</a:t>
            </a:r>
          </a:p>
          <a:p>
            <a:pPr algn="ctr" fontAlgn="base"/>
            <a:endParaRPr lang="ru-RU" dirty="0" smtClean="0">
              <a:latin typeface="Arial Black" pitchFamily="34" charset="0"/>
            </a:endParaRPr>
          </a:p>
          <a:p>
            <a:pPr algn="just" fontAlgn="base"/>
            <a:r>
              <a:rPr lang="ru-RU" dirty="0" smtClean="0"/>
              <a:t>-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знает все буквы, играет в них, собирает орнаменты из магнитной азбуки, но отказывается складывать из букв слова;</a:t>
            </a:r>
          </a:p>
          <a:p>
            <a:pPr algn="just" fontAlgn="base"/>
            <a:r>
              <a:rPr lang="ru-RU" sz="1600" dirty="0" smtClean="0">
                <a:latin typeface="Arial" pitchFamily="34" charset="0"/>
                <a:cs typeface="Arial" pitchFamily="34" charset="0"/>
              </a:rPr>
              <a:t>-знает буквы, но соотносит каждую из них только с одним конкретным словом;</a:t>
            </a:r>
          </a:p>
          <a:p>
            <a:pPr algn="just" fontAlgn="base"/>
            <a:r>
              <a:rPr lang="ru-RU" sz="1600" dirty="0" smtClean="0">
                <a:latin typeface="Arial" pitchFamily="34" charset="0"/>
                <a:cs typeface="Arial" pitchFamily="34" charset="0"/>
              </a:rPr>
              <a:t>- умеет складывать слова из букв или обучен чтению по слогам, но не понимает смысла прочитанного, не может ответить ни на один вопрос;</a:t>
            </a:r>
          </a:p>
          <a:p>
            <a:pPr algn="just" fontAlgn="base"/>
            <a:r>
              <a:rPr lang="ru-RU" sz="1600" dirty="0" smtClean="0">
                <a:latin typeface="Arial" pitchFamily="34" charset="0"/>
                <a:cs typeface="Arial" pitchFamily="34" charset="0"/>
              </a:rPr>
              <a:t>-умеет читать, но не умеет и категорически отказывается учиться писать;</a:t>
            </a:r>
          </a:p>
          <a:p>
            <a:pPr algn="just" fontAlgn="base"/>
            <a:r>
              <a:rPr lang="ru-RU" sz="1600" dirty="0" smtClean="0">
                <a:latin typeface="Arial" pitchFamily="34" charset="0"/>
                <a:cs typeface="Arial" pitchFamily="34" charset="0"/>
              </a:rPr>
              <a:t>-понимает прочитанный короткий рассказ, отвечает на вопросы по тексту, но не может его пересказать.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906476/b0386cd5-7e2b-4caf-bd0d-047ebc64f968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1429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Обучение детей  </a:t>
            </a:r>
            <a:r>
              <a:rPr lang="ru-RU" sz="2400" b="1" dirty="0"/>
              <a:t>с ОВЗ чтению </a:t>
            </a:r>
            <a:r>
              <a:rPr lang="ru-RU" sz="2400" b="1" dirty="0" smtClean="0"/>
              <a:t>и письму с помощью интерактивной тетради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500174"/>
            <a:ext cx="85011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Логика педагогической работы в общем виде задавалась принципом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2285992"/>
            <a:ext cx="86830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 общего            к частному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429000"/>
            <a:ext cx="88403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 техники           к смыслу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Стрелка влево 10"/>
          <p:cNvSpPr/>
          <p:nvPr/>
        </p:nvSpPr>
        <p:spPr>
          <a:xfrm rot="10800000">
            <a:off x="4071934" y="2571744"/>
            <a:ext cx="1214446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 rot="10800000">
            <a:off x="4071934" y="3714752"/>
            <a:ext cx="1214446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8" name="Picture 4" descr="https://pbs.twimg.com/media/DkyPTQOWsAAK6-_.jpg: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500570"/>
            <a:ext cx="2893203" cy="1928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906476/b0386cd5-7e2b-4caf-bd0d-047ebc64f968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1429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Обучение детей </a:t>
            </a:r>
            <a:r>
              <a:rPr lang="ru-RU" sz="2400" b="1" dirty="0"/>
              <a:t>с ОВЗ чтению </a:t>
            </a:r>
            <a:r>
              <a:rPr lang="ru-RU" sz="2400" b="1" dirty="0" smtClean="0"/>
              <a:t>и письму с помощью интерактивной тетради</a:t>
            </a:r>
            <a:endParaRPr lang="ru-RU" sz="2400" dirty="0"/>
          </a:p>
        </p:txBody>
      </p:sp>
      <p:pic>
        <p:nvPicPr>
          <p:cNvPr id="15361" name="Picture 1" descr="vQb2I3BOcA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786190"/>
            <a:ext cx="3511546" cy="2635336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14348" y="1428736"/>
            <a:ext cx="371477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Главная функция данной интерактивной тетради состоит в том, чтобы заинтересовать ребенка с РАС процессом обучения, превратить что-то невообразимое в реальное, решая данную учебную цель.  Процесс обучения, играя, позволяет формировать у детей умение находить нужную информацию и концентрировать своё внимание на определенном заданном задание, выбирая себе уровень.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 descr="6gV0rf69Ku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089392"/>
            <a:ext cx="3313275" cy="2485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906476/b0386cd5-7e2b-4caf-bd0d-047ebc64f968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1429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Обучение детей </a:t>
            </a:r>
            <a:r>
              <a:rPr lang="ru-RU" sz="2400" b="1" dirty="0"/>
              <a:t>с ОВЗ чтению </a:t>
            </a:r>
            <a:r>
              <a:rPr lang="ru-RU" sz="2400" b="1" dirty="0" smtClean="0"/>
              <a:t>и письму с помощью интерактивной тетради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285860"/>
            <a:ext cx="75009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Интерактивная тетрадь обладает рядом положительных критериев, а именно: развитие мелкой и крупной моторики, использование разных форм работы в рамках учебного занятия. Особенностью интерактивной тетради можно выделить, что это ручная работа ребенка, обучение букв алфавита можно вариативно менять в зависимости от уровня подготовки ребенка к обучению процесса обучения. К примеру, основываясь на методику «глобального чтения»  Корсунской Б.М.. Также отличительной чертой данной тетради является совместная работа с родителями. Живое общение, родительский пример – залог успешного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TsV9j16G1e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4143380"/>
            <a:ext cx="3100387" cy="2325688"/>
          </a:xfrm>
          <a:prstGeom prst="rect">
            <a:avLst/>
          </a:prstGeom>
          <a:noFill/>
        </p:spPr>
      </p:pic>
      <p:pic>
        <p:nvPicPr>
          <p:cNvPr id="18436" name="Picture 4" descr="http://sov.cso52.ru/cso/krb/news/krb-cso-news-1644/krb-cso-news-1644_15700005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714884"/>
            <a:ext cx="2928958" cy="1857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906476/b0386cd5-7e2b-4caf-bd0d-047ebc64f968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1429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Обучение детей </a:t>
            </a:r>
            <a:r>
              <a:rPr lang="ru-RU" sz="2400" b="1" dirty="0"/>
              <a:t>с ОВЗ чтению </a:t>
            </a:r>
            <a:r>
              <a:rPr lang="ru-RU" sz="2400" b="1" dirty="0" smtClean="0"/>
              <a:t>и письму с помощью интерактивной тетради</a:t>
            </a:r>
            <a:endParaRPr lang="ru-RU" sz="24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71472" y="1214422"/>
            <a:ext cx="79296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Интерактивная тетрадь – это не просто метод, помогающий освоить процесс обучения чтению, это полет фантазии, который может дать непредсказуемые результаты. Учитель выступает в роли консультанта, помогая учащимся научиться овладеть техникой чтения и письма.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 flipH="1">
            <a:off x="428596" y="3143248"/>
            <a:ext cx="81439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1 классе процесс обучения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безотметочный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Поэтому для оценивания работы ребенка было принято решение вести интерактивный дневник. Дневник состоит из 9 разделов, по месяцам. Оформляется лист достижений ребенка. Помощниками выступают муравьи,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совушки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пчелки, гирлянды, снежинки, медальки – которые учащийся приклеивает на свой оформленный лист оценивания.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508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Горнастаева</dc:creator>
  <cp:lastModifiedBy>Маргарита</cp:lastModifiedBy>
  <cp:revision>8</cp:revision>
  <dcterms:created xsi:type="dcterms:W3CDTF">2020-06-14T08:59:38Z</dcterms:created>
  <dcterms:modified xsi:type="dcterms:W3CDTF">2021-10-12T10:19:03Z</dcterms:modified>
</cp:coreProperties>
</file>