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257" r:id="rId2"/>
    <p:sldId id="278" r:id="rId3"/>
    <p:sldId id="279" r:id="rId4"/>
    <p:sldId id="280" r:id="rId5"/>
    <p:sldId id="282" r:id="rId6"/>
    <p:sldId id="286" r:id="rId7"/>
    <p:sldId id="264" r:id="rId8"/>
    <p:sldId id="277" r:id="rId9"/>
    <p:sldId id="288" r:id="rId10"/>
    <p:sldId id="289" r:id="rId11"/>
    <p:sldId id="290" r:id="rId12"/>
    <p:sldId id="292" r:id="rId13"/>
    <p:sldId id="298" r:id="rId14"/>
    <p:sldId id="266" r:id="rId15"/>
    <p:sldId id="260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0A04"/>
    <a:srgbClr val="FA0A04"/>
    <a:srgbClr val="7E0502"/>
    <a:srgbClr val="DE6C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1" autoAdjust="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04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810D716-BDDC-4CC5-97AC-E3FC5F026B31}" type="datetimeFigureOut">
              <a:rPr lang="ru-RU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4F1EC85-5D58-4AB7-B393-E2887877C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63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4C299-13E8-4926-97F1-AC160C15F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26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Бабочки, должно быть, одни из самых красивых живых существ на Земле! Они похожи на ожившие цветы, причудливость и яркость окраски крыльев поистине сказочная, их полет удивителен, он манит и завораживает.</a:t>
            </a:r>
          </a:p>
          <a:p>
            <a:r>
              <a:rPr lang="ru-RU" dirty="0" smtClean="0"/>
              <a:t>В нашем детском саду мы постарались создать парк бабочек. У нас это получилось! Дети с интересом смотрят на это творение!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1EC85-5D58-4AB7-B393-E2887877C4F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4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В средствах массовой информации продолжается дискуссия о том, что надо ли воспитывать любовь к Родине, надо ли напоминать детям о страшных годах войны. Если мы не научим ребенка любить свою страну, кому она будет нужна? Кто будет радоваться ее достижениями? Судьба Родины в руках каждого человека, каждой семьи. </a:t>
            </a:r>
          </a:p>
          <a:p>
            <a:r>
              <a:rPr lang="ru-RU" sz="1300" dirty="0"/>
              <a:t>Но что такое Родина? Родина – это природа, это люди, это труд людей, это окружающий нас мир.</a:t>
            </a:r>
          </a:p>
          <a:p>
            <a:r>
              <a:rPr lang="ru-RU" sz="1300" dirty="0"/>
              <a:t>Именно в дошкольном возрасте закладываются позитивные чувства к природе, впервые осознается роль природы в жизни человека.</a:t>
            </a:r>
          </a:p>
          <a:p>
            <a:r>
              <a:rPr lang="ru-RU" sz="1300" dirty="0"/>
              <a:t>Прошел День Победы. 9 мая – особая и священная дата в истории России. В 2015 году исполнилось 70 лет со дня Великой Победы над фашистскими захватчиками. Именно в этот праздник все вспоминают о наших спасителях, о пленниках концлагерей. Все поздравляют ветеранов и дарят им цветы, так же в этот день все чтут память погибших и возлагают цветы памятникам. </a:t>
            </a:r>
          </a:p>
          <a:p>
            <a:r>
              <a:rPr lang="ru-RU" sz="1300" dirty="0"/>
              <a:t>Прошли праздничные дни и на какое – то время все забывают о происходящем. А мы с ребятами, выходя на прогулку, будем ежедневно помнить о героях войны, о подвигах наших дедов и прадедов, работая на «Клумбе Победы», созданной на территории нашего детского сада.</a:t>
            </a:r>
          </a:p>
          <a:p>
            <a:r>
              <a:rPr lang="ru-RU" sz="1300" b="1" dirty="0"/>
              <a:t>МЫ ПОМНИМ! МЫ ГОРДИМСЯ!</a:t>
            </a:r>
            <a:endParaRPr lang="ru-RU" sz="1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1EC85-5D58-4AB7-B393-E2887877C4F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4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Лес очищает и увлажняет воздух, создает прохладу, некоторые –  дают вкусные и съедобные плоды. </a:t>
            </a:r>
          </a:p>
          <a:p>
            <a:r>
              <a:rPr lang="ru-RU" sz="1300" dirty="0"/>
              <a:t>Спиленное дерево – это строительный материал: из высушенных стволов делают доски, фанеру, мебель, игрушки и бумагу. Деревья растут медленно, поэтому их нужно беречь. </a:t>
            </a:r>
          </a:p>
          <a:p>
            <a:r>
              <a:rPr lang="ru-RU" sz="1300" dirty="0"/>
              <a:t>Надо охранять деревья, заботиться о них, иногда ласково с ними разговаривать, а весной вместе с родителями сажать молодые деревья. Поэтому охранять природу – и значит беречь не только животных, но и ее растительность!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1EC85-5D58-4AB7-B393-E2887877C4F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4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1EC85-5D58-4AB7-B393-E2887877C4F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4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Для того чтобы создать красоту, не нужно прилагать много усилий, главное – огромное желание, творческий подход и любовь к природе.</a:t>
            </a:r>
          </a:p>
          <a:p>
            <a:r>
              <a:rPr lang="ru-RU" sz="1300" dirty="0"/>
              <a:t>	Мы всегда хотели сотворить со своими детьми в детском саду что – то необычное, красивое. И задумали сотворить свою альпийскую горку.</a:t>
            </a:r>
          </a:p>
          <a:p>
            <a:r>
              <a:rPr lang="ru-RU" sz="1300" dirty="0"/>
              <a:t>	Альпийская горка служит настоящим украшением любого участка. Она выглядит как горка, похожая на небольшой участок горного ландшафта, с различными видами растений. </a:t>
            </a:r>
          </a:p>
          <a:p>
            <a:r>
              <a:rPr lang="ru-RU" sz="1300" dirty="0"/>
              <a:t>Альпийская горка красива в любое время года. Весной – все любуются цветущим мхом, незабудками, разнообразной декоративной травой, папоротником. Летом цветут анютины глазки, петуния, гвоздика, бегония, бархатцы.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1EC85-5D58-4AB7-B393-E2887877C4F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131E-1E0A-46A3-8719-492A05105B3C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2C15-7F8A-4DA6-A06B-EDB34A4921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EA6A-1B08-4D9A-BA49-F2D9C3B817B9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7C07-3E11-4F1E-B34B-218654C094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E16-0F47-4E00-B83B-4F866CCB911D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C25B-B27A-49F7-BF7F-01AFADECC7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244B-4FC2-4C16-8E88-04A732B5AEB7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3FBC-A9D0-4118-96D7-8169E66E27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9D36-5200-4EBF-AAF7-CAD89E00EF6D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50BD-A231-4355-9A76-BCBE07EAB9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F47-9C15-474C-8D70-A70C4355DF0E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98A3-CB0F-4789-B17D-8044C76ADA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71C4-8A14-499A-BEB0-867ABC36BAD4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FFF-5B9B-4918-87A9-FA46B3DE66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1769-BE33-4AC7-A495-63D18020A1EA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9C82-9FFD-4CA6-8D97-495DAF019B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022-122D-4204-9A99-9157D6881025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3A8C-3529-4D0C-8D65-69BC3593DC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4C43-AFA6-47FF-BEED-98C518D7F36A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F3DF-40EF-4969-8F11-247B39B63F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A3C0-8E98-46B3-960D-E4BDA3D50FB2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DB00-EE46-4FF2-9D33-ED81B6A3B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582E8-C63A-4C19-851A-652828CDAF6D}" type="datetimeFigureOut">
              <a:rPr lang="ru-RU" smtClean="0"/>
              <a:pPr>
                <a:defRPr/>
              </a:pPr>
              <a:t>09.12.2021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13B6C-A1F1-477C-BFBD-C58F8936BE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985" y="4581128"/>
            <a:ext cx="7772400" cy="172819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Выполнила: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Тумаева Елена Александровна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старший воспитатель детского сада села Семеновка 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ГБОУ СОШ № 2 г.Нефтегорска 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endParaRPr lang="ru-RU" sz="31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836712"/>
            <a:ext cx="60486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>
                <a:solidFill>
                  <a:srgbClr val="160A04"/>
                </a:solidFill>
              </a:u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88840"/>
            <a:ext cx="7848872" cy="3024336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4965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160A04"/>
                  </a:solidFill>
                </a:uFill>
                <a:latin typeface="Times New Roman" pitchFamily="18" charset="0"/>
                <a:cs typeface="Times New Roman" pitchFamily="18" charset="0"/>
              </a:rPr>
              <a:t>«Опытно-экспериментальная деятельность как средство развития познавательной активности детей в условиях разновозрастной группы»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>
                  <a:solidFill>
                    <a:srgbClr val="160A04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7" descr="4347c9a3cc2cd18ae948f9e5a9a0e1b0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27">
            <a:off x="6245012" y="550051"/>
            <a:ext cx="22621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96744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Удивительное рядом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680520" cy="4455160"/>
          </a:xfrm>
          <a:prstGeom prst="rect">
            <a:avLst/>
          </a:prstGeom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4173927" cy="5565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56012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Волшебница вода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Воздух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330824" cy="403678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Цветная вода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484784"/>
            <a:ext cx="4319463" cy="3906015"/>
          </a:xfrm>
        </p:spPr>
      </p:pic>
    </p:spTree>
    <p:extLst>
      <p:ext uri="{BB962C8B-B14F-4D97-AF65-F5344CB8AC3E}">
        <p14:creationId xmlns="" xmlns:p14="http://schemas.microsoft.com/office/powerpoint/2010/main" val="25856012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72" y="188640"/>
            <a:ext cx="6984776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Волшебные камешки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Кам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778" y="1629294"/>
            <a:ext cx="4796444" cy="3599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0163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72808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Чудо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-лаборатория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IMG_20211209_07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291830" cy="4389107"/>
          </a:xfrm>
          <a:prstGeom prst="rect">
            <a:avLst/>
          </a:prstGeom>
        </p:spPr>
      </p:pic>
      <p:pic>
        <p:nvPicPr>
          <p:cNvPr id="4" name="Рисунок 3" descr="IMG_20211209_072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2576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464496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Выводы: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7239000" cy="446799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Ребенок, почувствовавший себя исследователем, овладевший искусством эксперимента, побеждает нерешительность и неуверенность в себе. У него просыпаются инициатива, стремление познать что-то новое, способность преодолевать трудности, переживать неудачи и достигать успеха, умение оценивать и восхищаться достижением товарища и готовность прийти ему на помощь. Опыт собственных открытий - одна из лучших школ характера.</a:t>
            </a:r>
            <a:endParaRPr lang="ru-RU" sz="3600" b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229600" cy="1152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Анализ научно методической литературы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715200" cy="4479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160A04"/>
                </a:solidFill>
                <a:latin typeface="Comic Sans MS" panose="030F0702030302020204" pitchFamily="66" charset="0"/>
                <a:cs typeface="Times New Roman" pitchFamily="18" charset="0"/>
              </a:rPr>
              <a:t>В работе педагоги нашего детского сада пользуются литературой: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Николаева С.Н. Методика экологического воспитания в детском саду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Короткова Н.А. Познавательно-исследовательская деятельность старших дошкольников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 «От рождения до школы» под ред. Н.Е Вераксы, Т.С.Комаровой, М.А Васильевой.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О.В. Ознакомление с окружающим миром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632848" cy="36004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«Умейте открыть перед ребенком в окружающем мире что-то одно, но открыть так, чтобы кусочек жизни заиграл всеми цветами радуги. Оставляйте всегда что-то недосказанное, чтобы ребенку захотелось еще и еще раз возвратиться к тому, что он узнал».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762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764704"/>
            <a:ext cx="7992888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Цель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основ целостного мировидения детей, а также развитие познавательной активности и исследовательских навыков в процессе детского экспериментирования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068960"/>
            <a:ext cx="7992888" cy="3312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Задачи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коммуникативных навыков;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формирование предпосылок поисковой деятельности, интеллектуальной инициативы;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развивать желание пользоваться специальной терминологией, вести конструктивную беседу в процессе совместной деятельности.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188640"/>
            <a:ext cx="6840760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Экспериментальная площадка </a:t>
            </a:r>
            <a:r>
              <a:rPr lang="ru-RU" sz="2400" dirty="0" smtClean="0">
                <a:latin typeface="Comic Sans MS" panose="030F0702030302020204" pitchFamily="66" charset="0"/>
              </a:rPr>
              <a:t>– база детского сада села Семеновка </a:t>
            </a: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ГБОУ СОШ № №2 г.Нефтегорска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1187624" y="2060848"/>
            <a:ext cx="7416824" cy="438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Предполагаемые результаты: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Проявление познавательного интереса к занятиям, улучшение речевого развития. навыков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Сформированность эмоционально-ценностного отношения  к окружающему миру, основ диалектического мышления, коммуникативных способностей.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Углубление знаний, умений, навыков, предусмотренных программой воспитания и обучения в детском саду «От рождения до школы».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Усвоение основ целостного видения окружающего мира.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Особенности организации работы: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u="sng" dirty="0" smtClean="0">
                <a:latin typeface="Comic Sans MS" panose="030F0702030302020204" pitchFamily="66" charset="0"/>
              </a:rPr>
              <a:t>МОДУЛЬ 1  «МИР  ВОКРУГ»</a:t>
            </a:r>
          </a:p>
          <a:p>
            <a:pPr>
              <a:buNone/>
            </a:pPr>
            <a:r>
              <a:rPr lang="ru-RU" sz="2000" u="sng" dirty="0" smtClean="0">
                <a:latin typeface="Comic Sans MS" panose="030F0702030302020204" pitchFamily="66" charset="0"/>
              </a:rPr>
              <a:t>Темы:  </a:t>
            </a:r>
            <a:r>
              <a:rPr lang="ru-RU" sz="2000" dirty="0" smtClean="0">
                <a:latin typeface="Comic Sans MS" panose="030F0702030302020204" pitchFamily="66" charset="0"/>
              </a:rPr>
              <a:t>«Наша планета  Земля».</a:t>
            </a: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          «Солнце. Солнечная система»,</a:t>
            </a: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          «Вода-основа жизни».</a:t>
            </a: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          «Воздух»</a:t>
            </a: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          «Песочные фантазии»</a:t>
            </a:r>
          </a:p>
          <a:p>
            <a:pPr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            «Этот растительный мир»…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u="sng" dirty="0" smtClean="0">
                <a:latin typeface="Comic Sans MS" panose="030F0702030302020204" pitchFamily="66" charset="0"/>
              </a:rPr>
              <a:t>МОДУЛЬ   «УДИВИТЕЛЬНОЕ РЯДОМ»</a:t>
            </a:r>
          </a:p>
          <a:p>
            <a:pPr algn="r">
              <a:buNone/>
            </a:pPr>
            <a:r>
              <a:rPr lang="ru-RU" sz="2000" u="sng" dirty="0" smtClean="0">
                <a:latin typeface="Comic Sans MS" panose="030F0702030302020204" pitchFamily="66" charset="0"/>
              </a:rPr>
              <a:t>Темы: </a:t>
            </a:r>
            <a:r>
              <a:rPr lang="ru-RU" sz="2000" dirty="0" smtClean="0">
                <a:latin typeface="Comic Sans MS" panose="030F0702030302020204" pitchFamily="66" charset="0"/>
              </a:rPr>
              <a:t> «Естественная лупа»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«Танцующая фольга»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«Секрет сосновой шишки»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«Этот удивительный магнит»...</a:t>
            </a:r>
          </a:p>
          <a:p>
            <a:pPr algn="r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3103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87208" cy="15841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Формы работы: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 </a:t>
            </a:r>
            <a:r>
              <a:rPr lang="ru-RU" b="1" dirty="0" smtClean="0"/>
              <a:t>Занятия со всеми детьми, с подгруппой, индивидуально. Проводится в виде игры, как организованная образовательная деятельность                и во время прогулки под наблюдением воспитателя.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резентация ВИЗИТКА ДС\IMG_20180906_11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5220072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96744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ЦВЕТОЧНАЯ АЛЛЕЯ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5896" y="1556792"/>
            <a:ext cx="5112841" cy="445516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4824536" cy="459917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96744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ПОЛЯНА ОДУВАНЧИКОВ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Елена\Desktop\Презентация ВИЗИТКА ДС\imag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1484784"/>
            <a:ext cx="5504160" cy="4992216"/>
          </a:xfrm>
          <a:prstGeom prst="rect">
            <a:avLst/>
          </a:prstGeom>
          <a:noFill/>
        </p:spPr>
      </p:pic>
      <p:pic>
        <p:nvPicPr>
          <p:cNvPr id="5" name="Picture 6" descr="C:\Users\Admin\Desktop\экологическая тропа\cons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50942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40566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1962</TotalTime>
  <Words>815</Words>
  <Application>Microsoft Office PowerPoint</Application>
  <PresentationFormat>Экран (4:3)</PresentationFormat>
  <Paragraphs>74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</vt:lpstr>
      <vt:lpstr> Выполнила: Тумаева Елена Александровна старший воспитатель детского сада села Семеновка  ГБОУ СОШ № 2 г.Нефтегорска  </vt:lpstr>
      <vt:lpstr>Слайд 2</vt:lpstr>
      <vt:lpstr>        </vt:lpstr>
      <vt:lpstr>Слайд 4</vt:lpstr>
      <vt:lpstr> Предполагаемые результаты: </vt:lpstr>
      <vt:lpstr>Особенности организации работы:</vt:lpstr>
      <vt:lpstr> Формы работы:</vt:lpstr>
      <vt:lpstr>ЦВЕТОЧНАЯ АЛЛЕЯ</vt:lpstr>
      <vt:lpstr>ПОЛЯНА ОДУВАНЧИКОВ</vt:lpstr>
      <vt:lpstr>Удивительное рядом</vt:lpstr>
      <vt:lpstr>Волшебница вода</vt:lpstr>
      <vt:lpstr>Волшебные камешки</vt:lpstr>
      <vt:lpstr>Чудо-лаборатория</vt:lpstr>
      <vt:lpstr>Выводы:</vt:lpstr>
      <vt:lpstr>Анализ научно методической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студентка Иванова Е.А., группа БУ – 22z заочного отделения</dc:title>
  <dc:creator>User</dc:creator>
  <cp:lastModifiedBy>Елена</cp:lastModifiedBy>
  <cp:revision>147</cp:revision>
  <cp:lastPrinted>2017-02-07T13:53:27Z</cp:lastPrinted>
  <dcterms:created xsi:type="dcterms:W3CDTF">2013-10-15T11:24:29Z</dcterms:created>
  <dcterms:modified xsi:type="dcterms:W3CDTF">2021-12-09T05:19:38Z</dcterms:modified>
</cp:coreProperties>
</file>