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4" r:id="rId4"/>
    <p:sldId id="261" r:id="rId5"/>
    <p:sldId id="262" r:id="rId6"/>
    <p:sldId id="263" r:id="rId7"/>
    <p:sldId id="264" r:id="rId8"/>
    <p:sldId id="275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FF8C-25B4-460B-9766-4DBC3119C959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3502-55DC-4AAA-B08C-247E5F7FA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_sunduk_ru" TargetMode="External"/><Relationship Id="rId2" Type="http://schemas.openxmlformats.org/officeDocument/2006/relationships/hyperlink" Target="https://vk.com/vk_club_nepose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club152635295" TargetMode="External"/><Relationship Id="rId4" Type="http://schemas.openxmlformats.org/officeDocument/2006/relationships/hyperlink" Target="https://vk.com/yavos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1125538"/>
            <a:ext cx="7772400" cy="24749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Дидактическое пособие  «Вместе учимся, играем и растём»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игры на липучках для детей с ОВЗ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350" y="3429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Подготовила 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учитель-дефектолог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Артемова Наталия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«Чей малыш?»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Дом\Desktop\игра\DSC038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264736" cy="43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«Виды транспорта»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s://sun9-45.userapi.com/c855416/v855416692/1a2d0e/f4Saqw9oNKg.jpg"/>
          <p:cNvPicPr>
            <a:picLocks noGrp="1"/>
          </p:cNvPicPr>
          <p:nvPr>
            <p:ph idx="1"/>
          </p:nvPr>
        </p:nvPicPr>
        <p:blipFill>
          <a:blip r:embed="rId2" cstate="print"/>
          <a:srcRect l="5792" t="8763" r="4633" b="6186"/>
          <a:stretch>
            <a:fillRect/>
          </a:stretch>
        </p:blipFill>
        <p:spPr bwMode="auto">
          <a:xfrm>
            <a:off x="2267744" y="1700808"/>
            <a:ext cx="4961771" cy="419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«Подбери технику героям»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5" name="Содержимое 4" descr="https://sun9-17.userapi.com/c855128/v855128692/198cc7/4WTLiBzaWgs.jpg"/>
          <p:cNvPicPr>
            <a:picLocks noGrp="1"/>
          </p:cNvPicPr>
          <p:nvPr>
            <p:ph idx="1"/>
          </p:nvPr>
        </p:nvPicPr>
        <p:blipFill>
          <a:blip r:embed="rId2" cstate="print"/>
          <a:srcRect l="9917" t="15639" r="10413" b="7929"/>
          <a:stretch>
            <a:fillRect/>
          </a:stretch>
        </p:blipFill>
        <p:spPr bwMode="auto">
          <a:xfrm>
            <a:off x="1907704" y="1844824"/>
            <a:ext cx="6593566" cy="4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«Лево-право</a:t>
            </a:r>
            <a:r>
              <a:rPr lang="ru-RU" sz="2800" b="1" dirty="0" smtClean="0"/>
              <a:t>»                                 </a:t>
            </a:r>
            <a:r>
              <a:rPr lang="ru-RU" sz="2800" b="1" dirty="0" smtClean="0"/>
              <a:t>«Учимся считать»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Font typeface="Arial" charset="0"/>
              <a:buNone/>
            </a:pPr>
            <a:endParaRPr lang="ru-RU" sz="2800" dirty="0" smtClean="0"/>
          </a:p>
        </p:txBody>
      </p:sp>
      <p:pic>
        <p:nvPicPr>
          <p:cNvPr id="3" name="Рисунок 2" descr="https://sun9-13.userapi.com/c854416/v854416692/1a73b5/4vJ6h_4pHzU.jpg"/>
          <p:cNvPicPr/>
          <p:nvPr/>
        </p:nvPicPr>
        <p:blipFill>
          <a:blip r:embed="rId2" cstate="print"/>
          <a:srcRect l="17025" t="4846" r="15537"/>
          <a:stretch>
            <a:fillRect/>
          </a:stretch>
        </p:blipFill>
        <p:spPr bwMode="auto">
          <a:xfrm>
            <a:off x="899592" y="1700808"/>
            <a:ext cx="3456384" cy="367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un9-44.userapi.com/c205824/v205824692/138ec/p5ZwLTFbe48.jpg"/>
          <p:cNvPicPr/>
          <p:nvPr/>
        </p:nvPicPr>
        <p:blipFill>
          <a:blip r:embed="rId3" cstate="print"/>
          <a:srcRect l="10578" t="4626" r="10579" b="6167"/>
          <a:stretch>
            <a:fillRect/>
          </a:stretch>
        </p:blipFill>
        <p:spPr bwMode="auto">
          <a:xfrm rot="5400000">
            <a:off x="4991218" y="2001669"/>
            <a:ext cx="3742159" cy="31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«</a:t>
            </a:r>
            <a:r>
              <a:rPr lang="ru-RU" sz="4000" b="1" dirty="0" smtClean="0"/>
              <a:t>Животные жарких и холодных стран»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Дом\Desktop\игра\DSC038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56824" cy="42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/>
              <a:t>Список используемой литературы.</a:t>
            </a:r>
            <a:endParaRPr lang="ru-RU" dirty="0" smtClean="0"/>
          </a:p>
          <a:p>
            <a:pPr lvl="0"/>
            <a:r>
              <a:rPr lang="ru-RU" b="1" u="sng" dirty="0" smtClean="0">
                <a:hlinkClick r:id="rId2"/>
              </a:rPr>
              <a:t>https://vk.com/</a:t>
            </a:r>
            <a:r>
              <a:rPr lang="en-US" b="1" u="sng" dirty="0" smtClean="0">
                <a:hlinkClick r:id="rId2"/>
              </a:rPr>
              <a:t>vk</a:t>
            </a:r>
            <a:r>
              <a:rPr lang="ru-RU" b="1" u="sng" dirty="0" smtClean="0">
                <a:hlinkClick r:id="rId2"/>
              </a:rPr>
              <a:t>_</a:t>
            </a:r>
            <a:r>
              <a:rPr lang="en-US" b="1" u="sng" dirty="0" smtClean="0">
                <a:hlinkClick r:id="rId2"/>
              </a:rPr>
              <a:t>club</a:t>
            </a:r>
            <a:r>
              <a:rPr lang="ru-RU" b="1" u="sng" dirty="0" smtClean="0">
                <a:hlinkClick r:id="rId2"/>
              </a:rPr>
              <a:t>_</a:t>
            </a:r>
            <a:r>
              <a:rPr lang="en-US" b="1" u="sng" dirty="0" smtClean="0">
                <a:hlinkClick r:id="rId2"/>
              </a:rPr>
              <a:t>neposed</a:t>
            </a:r>
            <a:endParaRPr lang="ru-RU" dirty="0" smtClean="0"/>
          </a:p>
          <a:p>
            <a:pPr lvl="0"/>
            <a:r>
              <a:rPr lang="ru-RU" b="1" u="sng" dirty="0" smtClean="0">
                <a:hlinkClick r:id="rId3"/>
              </a:rPr>
              <a:t>https://vk.com/club_sunduk_ru</a:t>
            </a:r>
            <a:endParaRPr lang="ru-RU" dirty="0" smtClean="0"/>
          </a:p>
          <a:p>
            <a:pPr lvl="0"/>
            <a:r>
              <a:rPr lang="ru-RU" b="1" u="sng" dirty="0" smtClean="0">
                <a:hlinkClick r:id="rId4"/>
              </a:rPr>
              <a:t>https://vk.com/yavosp</a:t>
            </a:r>
            <a:endParaRPr lang="ru-RU" dirty="0" smtClean="0"/>
          </a:p>
          <a:p>
            <a:pPr lvl="0"/>
            <a:r>
              <a:rPr lang="ru-RU" b="1" u="sng" dirty="0" smtClean="0">
                <a:hlinkClick r:id="rId5"/>
              </a:rPr>
              <a:t>https://vk.com/club152635295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Спасибо за внимание!</a:t>
            </a:r>
            <a:endParaRPr lang="ru-RU" dirty="0"/>
          </a:p>
        </p:txBody>
      </p:sp>
      <p:pic>
        <p:nvPicPr>
          <p:cNvPr id="4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6"/>
            <a:ext cx="8568952" cy="65973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/>
              <a:t>Цель: </a:t>
            </a:r>
            <a:r>
              <a:rPr lang="ru-RU" sz="2800" dirty="0" smtClean="0"/>
              <a:t>создание педагогических условий для развития любознательности и познавательной активности у детей с ОВЗ.</a:t>
            </a:r>
          </a:p>
          <a:p>
            <a:pPr>
              <a:buNone/>
            </a:pPr>
            <a:r>
              <a:rPr lang="ru-RU" sz="2800" b="1" dirty="0" smtClean="0"/>
              <a:t>Задачи:</a:t>
            </a:r>
          </a:p>
          <a:p>
            <a:pPr lvl="0"/>
            <a:r>
              <a:rPr lang="ru-RU" sz="2800" dirty="0" smtClean="0"/>
              <a:t>Способствовать формированию целостной картины мира, расширению кругозора.</a:t>
            </a:r>
          </a:p>
          <a:p>
            <a:pPr lvl="0"/>
            <a:r>
              <a:rPr lang="ru-RU" sz="2800" dirty="0" smtClean="0"/>
              <a:t>Развивать сенсорные способы познания математических свойств и отношений.</a:t>
            </a:r>
          </a:p>
          <a:p>
            <a:pPr lvl="0"/>
            <a:r>
              <a:rPr lang="ru-RU" sz="2800" dirty="0" smtClean="0"/>
              <a:t>Способствовать расширению и обогащению словаря.</a:t>
            </a:r>
          </a:p>
          <a:p>
            <a:pPr lvl="0"/>
            <a:r>
              <a:rPr lang="ru-RU" sz="2800" dirty="0" smtClean="0"/>
              <a:t>Развивать зрительное, слуховое, тактильно-двигательное восприятие;  воображение, пространственное мышление.</a:t>
            </a:r>
          </a:p>
          <a:p>
            <a:pPr lvl="0"/>
            <a:r>
              <a:rPr lang="ru-RU" sz="2800" dirty="0" smtClean="0"/>
              <a:t>Совершенствовать координацию руки и глаза; продолжать развивать мелкую моторику рук.</a:t>
            </a:r>
          </a:p>
          <a:p>
            <a:pPr lvl="0"/>
            <a:r>
              <a:rPr lang="ru-RU" sz="2800" dirty="0" smtClean="0"/>
              <a:t>Способствовать обогащению самостоятельного игрового опыта детей.</a:t>
            </a:r>
          </a:p>
          <a:p>
            <a:pPr marL="0" indent="0">
              <a:buFont typeface="Arial" charset="0"/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s://sun9-53.userapi.com/c854424/v854424692/1ab6bb/WXbtIKyuoWA.jpg"/>
          <p:cNvPicPr>
            <a:picLocks noGrp="1"/>
          </p:cNvPicPr>
          <p:nvPr>
            <p:ph idx="1"/>
          </p:nvPr>
        </p:nvPicPr>
        <p:blipFill>
          <a:blip r:embed="rId2" cstate="print"/>
          <a:srcRect t="12555" b="15639"/>
          <a:stretch>
            <a:fillRect/>
          </a:stretch>
        </p:blipFill>
        <p:spPr bwMode="auto">
          <a:xfrm>
            <a:off x="395536" y="764704"/>
            <a:ext cx="83529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Перечень игр на липучках.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«Найди пару»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s://sun9-19.userapi.com/c855132/v855132692/1a77a8/W3wiAHCro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6760" y="2625688"/>
            <a:ext cx="3361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68.userapi.com/c857220/v857220692/8b44e/XmUpxQ2e7o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55302" y="2333529"/>
            <a:ext cx="335367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«Подбери по цвету»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s://sun9-30.userapi.com/c853628/v853628692/198d1c/R8o56uVzvOQ.jpg"/>
          <p:cNvPicPr>
            <a:picLocks noGrp="1"/>
          </p:cNvPicPr>
          <p:nvPr>
            <p:ph idx="1"/>
          </p:nvPr>
        </p:nvPicPr>
        <p:blipFill>
          <a:blip r:embed="rId2" cstate="print"/>
          <a:srcRect l="11628" r="9192"/>
          <a:stretch>
            <a:fillRect/>
          </a:stretch>
        </p:blipFill>
        <p:spPr bwMode="auto">
          <a:xfrm>
            <a:off x="683568" y="2276872"/>
            <a:ext cx="3312368" cy="366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29.userapi.com/c200616/v200616692/13e2c/203AR_eQMFc.jpg"/>
          <p:cNvPicPr/>
          <p:nvPr/>
        </p:nvPicPr>
        <p:blipFill>
          <a:blip r:embed="rId3" cstate="print"/>
          <a:srcRect l="7603" t="14758" r="4793" b="4846"/>
          <a:stretch>
            <a:fillRect/>
          </a:stretch>
        </p:blipFill>
        <p:spPr bwMode="auto">
          <a:xfrm>
            <a:off x="4283968" y="2276872"/>
            <a:ext cx="4032448" cy="35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«Чья тень?»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Дом\Desktop\игра\DSC03812.JPG"/>
          <p:cNvPicPr>
            <a:picLocks noGrp="1"/>
          </p:cNvPicPr>
          <p:nvPr>
            <p:ph idx="1"/>
          </p:nvPr>
        </p:nvPicPr>
        <p:blipFill>
          <a:blip r:embed="rId2" cstate="print"/>
          <a:srcRect l="16364" r="20496"/>
          <a:stretch>
            <a:fillRect/>
          </a:stretch>
        </p:blipFill>
        <p:spPr bwMode="auto">
          <a:xfrm>
            <a:off x="323528" y="2060848"/>
            <a:ext cx="3888432" cy="43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Desktop\игра\DSC03826.JPG"/>
          <p:cNvPicPr/>
          <p:nvPr/>
        </p:nvPicPr>
        <p:blipFill>
          <a:blip r:embed="rId3" cstate="print"/>
          <a:srcRect l="12893" r="9421"/>
          <a:stretch>
            <a:fillRect/>
          </a:stretch>
        </p:blipFill>
        <p:spPr bwMode="auto">
          <a:xfrm>
            <a:off x="4644008" y="2060848"/>
            <a:ext cx="3744416" cy="42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«Подбери заплатку»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Дом\Desktop\игра\DSC03814.JPG"/>
          <p:cNvPicPr>
            <a:picLocks noGrp="1"/>
          </p:cNvPicPr>
          <p:nvPr>
            <p:ph idx="1"/>
          </p:nvPr>
        </p:nvPicPr>
        <p:blipFill>
          <a:blip r:embed="rId2" cstate="print"/>
          <a:srcRect l="14213" r="20735"/>
          <a:stretch>
            <a:fillRect/>
          </a:stretch>
        </p:blipFill>
        <p:spPr bwMode="auto">
          <a:xfrm>
            <a:off x="1979712" y="1700808"/>
            <a:ext cx="5307289" cy="355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«Продолжи фразу»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smtClean="0"/>
              <a:t>Продолжи фразу»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sun9-35.userapi.com/c204520/v204520692/135e2/eU5u4zamNR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3" y="1772815"/>
            <a:ext cx="5184576" cy="41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esktop\игра\DSC03819.JPG"/>
          <p:cNvPicPr/>
          <p:nvPr/>
        </p:nvPicPr>
        <p:blipFill>
          <a:blip r:embed="rId3" cstate="print"/>
          <a:srcRect l="61488" t="6391" r="5785" b="7143"/>
          <a:stretch>
            <a:fillRect/>
          </a:stretch>
        </p:blipFill>
        <p:spPr bwMode="auto">
          <a:xfrm>
            <a:off x="6084168" y="1772816"/>
            <a:ext cx="2880320" cy="416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«Кто где живёт?»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s://sun9-58.userapi.com/c855036/v855036692/1a5876/jC0LKJ_2FUE.jpg"/>
          <p:cNvPicPr>
            <a:picLocks noGrp="1"/>
          </p:cNvPicPr>
          <p:nvPr>
            <p:ph idx="1"/>
          </p:nvPr>
        </p:nvPicPr>
        <p:blipFill>
          <a:blip r:embed="rId2" cstate="print"/>
          <a:srcRect t="9945" b="11602"/>
          <a:stretch>
            <a:fillRect/>
          </a:stretch>
        </p:blipFill>
        <p:spPr bwMode="auto">
          <a:xfrm rot="10800000">
            <a:off x="1619672" y="1772816"/>
            <a:ext cx="5504529" cy="42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121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Дидактическое пособие  «Вместе учимся, играем и растём» игры на липучках для детей с ОВЗ  </vt:lpstr>
      <vt:lpstr>Слайд 2</vt:lpstr>
      <vt:lpstr>Слайд 3</vt:lpstr>
      <vt:lpstr>  Перечень игр на липучках.  </vt:lpstr>
      <vt:lpstr> «Подбери по цвету» </vt:lpstr>
      <vt:lpstr> «Чья тень?» </vt:lpstr>
      <vt:lpstr> «Подбери заплатку» </vt:lpstr>
      <vt:lpstr> «Продолжи фразу» </vt:lpstr>
      <vt:lpstr> «Кто где живёт?» </vt:lpstr>
      <vt:lpstr> «Чей малыш?» </vt:lpstr>
      <vt:lpstr> «Виды транспорта» </vt:lpstr>
      <vt:lpstr> «Подбери технику героям» </vt:lpstr>
      <vt:lpstr>Слайд 13</vt:lpstr>
      <vt:lpstr> «Животные жарких и холодных стран»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Сергей</cp:lastModifiedBy>
  <cp:revision>30</cp:revision>
  <dcterms:created xsi:type="dcterms:W3CDTF">2021-12-05T19:09:22Z</dcterms:created>
  <dcterms:modified xsi:type="dcterms:W3CDTF">2021-12-11T06:41:00Z</dcterms:modified>
</cp:coreProperties>
</file>