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4" r:id="rId4"/>
    <p:sldId id="260" r:id="rId5"/>
    <p:sldId id="258" r:id="rId6"/>
    <p:sldId id="259" r:id="rId7"/>
    <p:sldId id="262" r:id="rId8"/>
    <p:sldId id="263" r:id="rId9"/>
    <p:sldId id="261" r:id="rId1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C9C3D1-BC30-42EF-9E9B-E145416E7004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29E06-7ABD-41FD-8ECC-3BDF46B367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C9C3D1-BC30-42EF-9E9B-E145416E7004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29E06-7ABD-41FD-8ECC-3BDF46B367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C9C3D1-BC30-42EF-9E9B-E145416E7004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29E06-7ABD-41FD-8ECC-3BDF46B367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C9C3D1-BC30-42EF-9E9B-E145416E7004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29E06-7ABD-41FD-8ECC-3BDF46B367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C9C3D1-BC30-42EF-9E9B-E145416E7004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29E06-7ABD-41FD-8ECC-3BDF46B3674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C9C3D1-BC30-42EF-9E9B-E145416E7004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29E06-7ABD-41FD-8ECC-3BDF46B367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C9C3D1-BC30-42EF-9E9B-E145416E7004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29E06-7ABD-41FD-8ECC-3BDF46B367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C9C3D1-BC30-42EF-9E9B-E145416E7004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29E06-7ABD-41FD-8ECC-3BDF46B367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C9C3D1-BC30-42EF-9E9B-E145416E7004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29E06-7ABD-41FD-8ECC-3BDF46B3674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C9C3D1-BC30-42EF-9E9B-E145416E7004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29E06-7ABD-41FD-8ECC-3BDF46B367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C9C3D1-BC30-42EF-9E9B-E145416E7004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29E06-7ABD-41FD-8ECC-3BDF46B367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CC9C3D1-BC30-42EF-9E9B-E145416E7004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7C29E06-7ABD-41FD-8ECC-3BDF46B3674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708920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опыта работы психологического сопровождения обучающегося с РАС в условиях школы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5445224"/>
            <a:ext cx="6326520" cy="1104528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подготовила Павлова Яна Владимировна,</a:t>
            </a: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ГБУ ЦППМСП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Борский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91408"/>
            <a:ext cx="756083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Юго-Восточное управление министерства образования и науки Самарской области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- ЦЕНТР ПСИХОЛОГО-ПЕДАГОГИЧЕСКОЙ, МЕДИЦИНСКОЙ И СОЦИАЛЬНОЙ  ПОМОЩИ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 БОРСКИЙ САМАРСКОЙ ОБЛАСТИ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30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>
            <a:normAutofit fontScale="775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втором классе ГБОУ СОШ №2 г. Нефтегорска по адаптированной основной общеобразовательной программе обучается ребенок с расстройством аутистического спектра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заключении ПМПК прописаны следующие направления коррекционной работы с психологом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Формирование и развитие адаптивного поведения;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Развитие учебно-познавательной мотивации;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Формирование элементарного взаимодействия со взрослыми.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47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9361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проходила работа педагога-психолога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6192688"/>
          </a:xfrm>
        </p:spPr>
        <p:txBody>
          <a:bodyPr>
            <a:normAutofit fontScale="47500" lnSpcReduction="20000"/>
          </a:bodyPr>
          <a:lstStyle/>
          <a:p>
            <a:pPr marL="596646" indent="457200" algn="just">
              <a:lnSpc>
                <a:spcPct val="120000"/>
              </a:lnSpc>
              <a:buAutoNum type="arabicPeriod"/>
            </a:pP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всем классом, приветствие, описание вида предстоящей деятельности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96646" indent="457200" algn="just">
              <a:lnSpc>
                <a:spcPct val="120000"/>
              </a:lnSpc>
              <a:buAutoNum type="arabicPeriod"/>
            </a:pP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6646" indent="457200" algn="just">
              <a:lnSpc>
                <a:spcPct val="120000"/>
              </a:lnSpc>
              <a:buAutoNum type="arabicPeriod" startAt="2"/>
            </a:pP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групповая, мониторинг УУД по 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плану;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6646" indent="457200" algn="just">
              <a:lnSpc>
                <a:spcPct val="120000"/>
              </a:lnSpc>
              <a:buAutoNum type="arabicPeriod" startAt="3"/>
            </a:pP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индивидуально, без результата, т.к. ребенок в случае неуспеха переходил в негативную реакцию, которая переходила в слезы и отказ от взаимодействия в течение всего времени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6646" indent="457200" algn="just">
              <a:lnSpc>
                <a:spcPct val="120000"/>
              </a:lnSpc>
              <a:buAutoNum type="arabicPeriod" startAt="4"/>
            </a:pP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 взять ученика на индивидуальную работу, ситуация 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повторилась;</a:t>
            </a:r>
          </a:p>
          <a:p>
            <a:pPr marL="596646" indent="457200" algn="just">
              <a:lnSpc>
                <a:spcPct val="120000"/>
              </a:lnSpc>
              <a:buAutoNum type="arabicPeriod" startAt="4"/>
            </a:pP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6646" indent="457200" algn="just">
              <a:lnSpc>
                <a:spcPct val="120000"/>
              </a:lnSpc>
              <a:buAutoNum type="arabicPeriod" startAt="5"/>
            </a:pP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подгруппы: ученик с РАС и ученик с ТНР, так ребенок стал активнее разговаривать, отвечал на вопросы развернуто, обращался к педагогу по имени и отчеству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96646" indent="-514350">
              <a:buAutoNum type="arabicPeriod" startAt="5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084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программы, дидактический материал, наглядный материал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12776"/>
            <a:ext cx="7498080" cy="5445224"/>
          </a:xfrm>
        </p:spPr>
        <p:txBody>
          <a:bodyPr>
            <a:noAutofit/>
          </a:bodyPr>
          <a:lstStyle/>
          <a:p>
            <a:pPr marL="539496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«Уроки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психологического развития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автор-составитель Павлова Я.В., составлена на основании рекомендации ПМПК и индивидуальных особенностей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обучающегося;</a:t>
            </a:r>
          </a:p>
          <a:p>
            <a:pPr marL="539496" indent="-457200" algn="just">
              <a:lnSpc>
                <a:spcPct val="110000"/>
              </a:lnSpc>
              <a:buFont typeface="+mj-lt"/>
              <a:buAutoNum type="arabicPeriod"/>
            </a:pP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496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Азбука эмоций» И.В.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Ковалец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39496" indent="-457200" algn="just">
              <a:lnSpc>
                <a:spcPct val="110000"/>
              </a:lnSpc>
              <a:buFont typeface="+mj-lt"/>
              <a:buAutoNum type="arabicPeriod"/>
            </a:pP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496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Демонстративные картинки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«Чувства и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эмоции»;</a:t>
            </a:r>
          </a:p>
          <a:p>
            <a:pPr marL="539496" indent="-457200" algn="just">
              <a:lnSpc>
                <a:spcPct val="110000"/>
              </a:lnSpc>
              <a:buFont typeface="+mj-lt"/>
              <a:buAutoNum type="arabicPeriod"/>
            </a:pP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496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Деревянные фигурки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изображением разных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эмоций;</a:t>
            </a:r>
          </a:p>
          <a:p>
            <a:pPr marL="539496" indent="-457200" algn="just">
              <a:lnSpc>
                <a:spcPct val="110000"/>
              </a:lnSpc>
              <a:buFont typeface="+mj-lt"/>
              <a:buAutoNum type="arabicPeriod"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496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 «Я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мире других» Е.И.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Николаевой.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97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836712"/>
            <a:ext cx="749808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 приемы: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>
            <a:normAutofit/>
          </a:bodyPr>
          <a:lstStyle/>
          <a:p>
            <a:pPr marL="596646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Игры-коммуникации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Игры-релаксации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Сказки, притчи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с элементами арт-терапии</a:t>
            </a:r>
          </a:p>
        </p:txBody>
      </p:sp>
    </p:spTree>
    <p:extLst>
      <p:ext uri="{BB962C8B-B14F-4D97-AF65-F5344CB8AC3E}">
        <p14:creationId xmlns:p14="http://schemas.microsoft.com/office/powerpoint/2010/main" val="253759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каждого занятия включает в себя: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115544"/>
          </a:xfrm>
        </p:spPr>
        <p:txBody>
          <a:bodyPr/>
          <a:lstStyle/>
          <a:p>
            <a:pPr marL="596646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Вступление. Ритуал приветствия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Разминка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Заключительная часть. Ритуал прощания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50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1825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родителями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564904"/>
            <a:ext cx="7498080" cy="3683496"/>
          </a:xfrm>
        </p:spPr>
        <p:txBody>
          <a:bodyPr/>
          <a:lstStyle/>
          <a:p>
            <a:pPr marL="82296" indent="45720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родителями в условиях ограничений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телефону или через учителя.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34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Ритуалы: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805264"/>
          </a:xfrm>
        </p:spPr>
        <p:txBody>
          <a:bodyPr>
            <a:normAutofit fontScale="85000" lnSpcReduction="20000"/>
          </a:bodyPr>
          <a:lstStyle/>
          <a:p>
            <a:pPr marL="596646" indent="457200" algn="just">
              <a:lnSpc>
                <a:spcPct val="120000"/>
              </a:lnSpc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тем, как забрать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урока, я прихожу в класс на перемене, подхожу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говорю: «Через 10 минут прозвенит звонок и я приглашу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свое занятие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6646" indent="457200" algn="just">
              <a:lnSpc>
                <a:spcPct val="120000"/>
              </a:lnSpc>
              <a:buAutoNum type="arabicPeriod" startAt="2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дороге в кабинет разговор о настроении и ступеньках, их подсчет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6646" indent="457200" algn="just">
              <a:lnSpc>
                <a:spcPct val="120000"/>
              </a:lnSpc>
              <a:buAutoNum type="arabicPeriod" startAt="3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окончания занятия мы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направляемся в сторону тематической школьной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выставки. Рассматриваем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идем в класс той же дорогой, по тем же ступеням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2296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65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87625"/>
            <a:ext cx="8188325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385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208</TotalTime>
  <Words>366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Из опыта работы психологического сопровождения обучающегося с РАС в условиях школы</vt:lpstr>
      <vt:lpstr>Презентация PowerPoint</vt:lpstr>
      <vt:lpstr>Как проходила работа педагога-психолога</vt:lpstr>
      <vt:lpstr>Рабочие программы, дидактический материал, наглядный материал </vt:lpstr>
      <vt:lpstr>Методы и приемы: </vt:lpstr>
      <vt:lpstr>Структура каждого занятия включает в себя:</vt:lpstr>
      <vt:lpstr>Взаимодействие с родителями </vt:lpstr>
      <vt:lpstr>Ритуалы: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опыта работы психологического сопровождения обучающегося с РАС в условиях школы</dc:title>
  <dc:creator>Саяпин</dc:creator>
  <cp:lastModifiedBy>Саяпин</cp:lastModifiedBy>
  <cp:revision>8</cp:revision>
  <cp:lastPrinted>2022-03-04T06:27:05Z</cp:lastPrinted>
  <dcterms:created xsi:type="dcterms:W3CDTF">2022-03-03T09:21:36Z</dcterms:created>
  <dcterms:modified xsi:type="dcterms:W3CDTF">2022-03-04T06:29:35Z</dcterms:modified>
</cp:coreProperties>
</file>