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2" r:id="rId6"/>
    <p:sldId id="264" r:id="rId7"/>
    <p:sldId id="263" r:id="rId8"/>
    <p:sldId id="268" r:id="rId9"/>
    <p:sldId id="259" r:id="rId10"/>
    <p:sldId id="260" r:id="rId11"/>
    <p:sldId id="261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D0231-64CE-4980-9997-E52326C0BBDF}" type="datetimeFigureOut">
              <a:rPr lang="ru-RU" smtClean="0"/>
              <a:pPr/>
              <a:t>23.08.2024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A5068-9235-4A44-9BC5-A56F66AA9A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o_uv.doosoln_nft@samara.edu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785818"/>
          </a:xfrm>
        </p:spPr>
        <p:txBody>
          <a:bodyPr>
            <a:normAutofit fontScale="90000"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Структурное подразделение государственного бюджетного общеобразовательного учреждения Самарской области средней общеобразовательной школы № 2 с углубленным изучением отдельных предметов «Образовательный центр» города Нефтегорска муниципального района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Нефтегорский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Самарской области  -  детский сад «Солнышко»  г. Нефтегорска</a:t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446600, Самарская область, г. Нефтегорск, ул. Спортивная, 19.</a:t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тел/факс:(84670)2-19-04; 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b="1" u="sng" dirty="0" err="1">
                <a:latin typeface="Times New Roman" pitchFamily="18" charset="0"/>
                <a:cs typeface="Times New Roman" pitchFamily="18" charset="0"/>
                <a:hlinkClick r:id="rId2"/>
              </a:rPr>
              <a:t>so_uv.doosoln_nft@samara.edu.ru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detsadsolnyshko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lbihost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71477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Приобщение детей дошкольного возраста к семейным традициям с помощью технологии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«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Тестопластика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» </a:t>
            </a:r>
          </a:p>
          <a:p>
            <a:pPr algn="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Негодаева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Анастасия Сергеевна</a:t>
            </a:r>
          </a:p>
          <a:p>
            <a:pPr algn="r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  <a:p>
            <a:pPr algn="r"/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Детского сада  « Солнышко» г.Нефтегорска </a:t>
            </a:r>
          </a:p>
          <a:p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Нефтегорск, 2024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240315_1121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  <p:pic>
        <p:nvPicPr>
          <p:cNvPr id="2050" name="Picture 2" descr="E:\Desktop\Фот\IMG_20230222_1016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G:\Фот.М\IMG-e6f7fe3bf33b0c2f0a80531ab72c052f-V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1588" y="1600200"/>
            <a:ext cx="366082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1058" y="1600200"/>
            <a:ext cx="45618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Спасибо за внимание!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лепка из солёного теста – очень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занимательное занятие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Им вполне могут увлечься не только дети, но и взрослые Лепка — это одно из любимейших занятий детей. Кроме очевидного творческого самовыражения, малыш также развивает гибкость и подвижность пальцев, точность и координацию движений, что способствует улучшению речи, развивает мелкую моторику рук, воображение, формируются и развиваются навыки ручного труда. Ребенок приобретает новый сенсорный опыт — чувство пластики, формы 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40318_0928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7" name="Содержимое 6" descr="20240318_09442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571612"/>
            <a:ext cx="3394472" cy="45720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40328_0912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313"/>
            <a:ext cx="4038600" cy="3029736"/>
          </a:xfrm>
        </p:spPr>
      </p:pic>
      <p:pic>
        <p:nvPicPr>
          <p:cNvPr id="7" name="Содержимое 6" descr="20240318_09173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40213_0926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313"/>
            <a:ext cx="4038600" cy="3029736"/>
          </a:xfrm>
        </p:spPr>
      </p:pic>
      <p:pic>
        <p:nvPicPr>
          <p:cNvPr id="6" name="Содержимое 5" descr="20240318_0950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313"/>
            <a:ext cx="4038600" cy="30297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40404_06574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313"/>
            <a:ext cx="4038600" cy="3029736"/>
          </a:xfrm>
        </p:spPr>
      </p:pic>
      <p:pic>
        <p:nvPicPr>
          <p:cNvPr id="3074" name="Picture 2" descr="G:\ФОТ\20240503_0940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313"/>
            <a:ext cx="4038600" cy="3029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G:\Фот.М\20240213_09375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20240318_09560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29687" r="1390" b="4688"/>
          <a:stretch>
            <a:fillRect/>
          </a:stretch>
        </p:blipFill>
        <p:spPr>
          <a:xfrm>
            <a:off x="4648200" y="2070686"/>
            <a:ext cx="4038600" cy="3584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педагогов и родителей направлено  в интересах детей  на создание единой воспитательной среды для раскрытия потенциальных возможностей каждого дошкольника.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050" name="Picture 2" descr="E:\Desktop\_a4j-Tj446dIgQZ2BJ1fp8RaKTUJIHGVC8o6gkwml2yKeAzw0bd5rZIGyXHaCVrhgg54fL--FEDeJMJIEPIqLXc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3160185" cy="2370139"/>
          </a:xfrm>
          <a:prstGeom prst="rect">
            <a:avLst/>
          </a:prstGeom>
          <a:noFill/>
        </p:spPr>
      </p:pic>
      <p:pic>
        <p:nvPicPr>
          <p:cNvPr id="2051" name="Picture 3" descr="E:\Desktop\Screenshot_20240606_184639_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214554"/>
            <a:ext cx="4143404" cy="2432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G:\Фот.М\20230322_09300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313"/>
            <a:ext cx="4038600" cy="3029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Desktop\Тесто\20240322_092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143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Структурное подразделение государственного бюджетного общеобразовательного учреждения Самарской области средней общеобразовательной школы № 2 с углубленным изучением отдельных предметов «Образовательный центр» города Нефтегорска муниципального района Нефтегорский Самарской области  -  детский сад «Солнышко»  г. Нефтегорска 446600, Самарская область, г. Нефтегорск, ул. Спортивная, 19. тел/факс:(84670)2-19-04; E- mail: so_uv.doosoln_nft@samara.edu.ru  http://detsadsolnyshko.lbihost.ru   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                 Сотрудничество педагогов и родителей направлено  в интересах детей  на создание единой воспитательной среды для раскрытия потенциальных возможностей каждого дошкольника. </vt:lpstr>
      <vt:lpstr>Слайд 9</vt:lpstr>
      <vt:lpstr>Слайд 10</vt:lpstr>
      <vt:lpstr>Слайд 11</vt:lpstr>
      <vt:lpstr>Слайд 12</vt:lpstr>
      <vt:lpstr> Спасибо за внимание!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государственного бюджетного общеобразовательного учреждения Самарской области средней общеобразовательной школы № 2 с углубленным изучением отдельных предметов «Образовательный центр» города Нефтегорска муниципального района Нефтегорский Самарской области  -  детский сад «Солнышко»  г. Нефтегорска 446600, Самарская область, г. Нефтегорск, ул. Спортивная, 19. тел/факс:(84670)2-19-04; E- mail: so_uv.doosoln_nft@samara.edu.ru  http://detsadsolnyshko.lbihost.ru</dc:title>
  <dc:creator>RWT</dc:creator>
  <cp:lastModifiedBy>RWT</cp:lastModifiedBy>
  <cp:revision>13</cp:revision>
  <dcterms:created xsi:type="dcterms:W3CDTF">2024-08-22T08:52:05Z</dcterms:created>
  <dcterms:modified xsi:type="dcterms:W3CDTF">2024-08-23T13:11:29Z</dcterms:modified>
</cp:coreProperties>
</file>