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ОБРАЗОВАТЕЛЬНЫЕ РЕСУРСЫ для изучения иностранного языка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Рекомендовано Министерством образования Самарской области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5157192"/>
            <a:ext cx="3134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Кортунова</a:t>
            </a:r>
            <a:r>
              <a:rPr lang="ru-RU" dirty="0" smtClean="0"/>
              <a:t> А.А.</a:t>
            </a:r>
          </a:p>
          <a:p>
            <a:r>
              <a:rPr lang="ru-RU" dirty="0" smtClean="0"/>
              <a:t>ГБОУ СОШ с.Алексеевка</a:t>
            </a:r>
          </a:p>
          <a:p>
            <a:r>
              <a:rPr lang="ru-RU" dirty="0" smtClean="0"/>
              <a:t>2026 г.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работы с программой и планированием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Платформа </a:t>
            </a:r>
            <a:r>
              <a:rPr lang="en-US" b="1" dirty="0" smtClean="0"/>
              <a:t>edsoo.ru</a:t>
            </a:r>
            <a:r>
              <a:rPr lang="ru-RU" b="1" dirty="0" smtClean="0"/>
              <a:t> – методические материалы – иностранный язык</a:t>
            </a:r>
          </a:p>
          <a:p>
            <a:pPr>
              <a:buNone/>
            </a:pPr>
            <a:r>
              <a:rPr lang="ru-RU" dirty="0" smtClean="0"/>
              <a:t>	- Актуальная федеральная рабочая программа по английскому языку для 5-9 классов на 2026-2027 учебный год.</a:t>
            </a:r>
          </a:p>
          <a:p>
            <a:pPr>
              <a:buNone/>
            </a:pPr>
            <a:r>
              <a:rPr lang="ru-RU" dirty="0" smtClean="0"/>
              <a:t>	- Конструктор рабочих программ (для адаптации ФП под свой класс).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Учебное пособие</a:t>
            </a:r>
            <a:r>
              <a:rPr lang="en-US" dirty="0" smtClean="0"/>
              <a:t>“SAMARA FILES</a:t>
            </a:r>
            <a:r>
              <a:rPr lang="en-US" dirty="0" smtClean="0"/>
              <a:t>”</a:t>
            </a:r>
            <a:r>
              <a:rPr lang="ru-RU" dirty="0" smtClean="0"/>
              <a:t> для углубления знаний и практики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Особенность: </a:t>
            </a:r>
          </a:p>
          <a:p>
            <a:r>
              <a:rPr lang="ru-RU" dirty="0" smtClean="0"/>
              <a:t>темы пересекаются с ФП, но лексический и грамматический материал расширен (задания базового  повышенного уровня);</a:t>
            </a:r>
          </a:p>
          <a:p>
            <a:r>
              <a:rPr lang="ru-RU" dirty="0" smtClean="0"/>
              <a:t>содержит рубрики с краеведческим материалом (наличие локального контекста);</a:t>
            </a:r>
          </a:p>
          <a:p>
            <a:r>
              <a:rPr lang="ru-RU" dirty="0" smtClean="0"/>
              <a:t>наличие </a:t>
            </a:r>
            <a:r>
              <a:rPr lang="ru-RU" dirty="0" err="1" smtClean="0"/>
              <a:t>аудиоприложения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методической поддержки и поиска идей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Платформа </a:t>
            </a:r>
            <a:r>
              <a:rPr lang="en-US" b="1" dirty="0" smtClean="0"/>
              <a:t>edsoo.ru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dirty="0" smtClean="0"/>
              <a:t>- видеоматериалы (записи </a:t>
            </a:r>
            <a:r>
              <a:rPr lang="ru-RU" dirty="0" err="1" smtClean="0"/>
              <a:t>вебинаров</a:t>
            </a:r>
            <a:r>
              <a:rPr lang="ru-RU" dirty="0" smtClean="0"/>
              <a:t> и методических семинаров);</a:t>
            </a:r>
          </a:p>
          <a:p>
            <a:pPr>
              <a:buNone/>
            </a:pPr>
            <a:r>
              <a:rPr lang="ru-RU" dirty="0" smtClean="0"/>
              <a:t>	- чат-бот УМКА.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оценки и подготовки к оценочным процедурам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Образцы ВПР ( сайт Решу ВПР);</a:t>
            </a:r>
          </a:p>
          <a:p>
            <a:r>
              <a:rPr lang="ru-RU" dirty="0" smtClean="0"/>
              <a:t>Образцы вариантов ОГЭ и ЕГЭ (сайт Решу ОГЭ/ЕГЭ).</a:t>
            </a:r>
          </a:p>
          <a:p>
            <a:r>
              <a:rPr lang="ru-RU" dirty="0" smtClean="0"/>
              <a:t>Печатные учебные пособия по подготовке ВПР.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использовать?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Отталкиваемся от конкретных задач</a:t>
            </a:r>
          </a:p>
          <a:p>
            <a:pPr>
              <a:buFontTx/>
              <a:buChar char="-"/>
            </a:pPr>
            <a:r>
              <a:rPr lang="en-US" dirty="0" smtClean="0"/>
              <a:t>Samara Files </a:t>
            </a:r>
            <a:r>
              <a:rPr lang="ru-RU" dirty="0" smtClean="0"/>
              <a:t>для добавления регионального компонента и разнообразия урока;</a:t>
            </a:r>
          </a:p>
          <a:p>
            <a:pPr>
              <a:buFontTx/>
              <a:buChar char="-"/>
            </a:pPr>
            <a:r>
              <a:rPr lang="ru-RU" dirty="0" smtClean="0"/>
              <a:t>Видео с семинаров для разбора сложной темы и т.д.</a:t>
            </a:r>
          </a:p>
          <a:p>
            <a:pPr>
              <a:buNone/>
            </a:pPr>
            <a:r>
              <a:rPr lang="ru-RU" dirty="0" smtClean="0"/>
              <a:t>!!! Внимание!!! Необходима комбинация разных форматов (текст + аудио + проектная работа = коммуникативная компетенция)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Урок по теме «Город и достопримечательности» (</a:t>
            </a:r>
            <a:r>
              <a:rPr lang="en-US" sz="3200" dirty="0" smtClean="0"/>
              <a:t>City and Sights)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Reading-block</a:t>
            </a:r>
            <a:r>
              <a:rPr lang="ru-RU" dirty="0" smtClean="0"/>
              <a:t> после основной лексики</a:t>
            </a:r>
            <a:r>
              <a:rPr lang="en-US" dirty="0" smtClean="0"/>
              <a:t> – </a:t>
            </a:r>
            <a:r>
              <a:rPr lang="ru-RU" dirty="0" smtClean="0"/>
              <a:t>текст про Самару (или один из городов области из </a:t>
            </a:r>
            <a:r>
              <a:rPr lang="en-US" dirty="0" smtClean="0"/>
              <a:t>Samara Files)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Выписать 5-7 ключевых слов;</a:t>
            </a:r>
          </a:p>
          <a:p>
            <a:r>
              <a:rPr lang="ru-RU" dirty="0" smtClean="0"/>
              <a:t>Ответить на 3 вопроса на понимание;</a:t>
            </a:r>
          </a:p>
          <a:p>
            <a:r>
              <a:rPr lang="ru-RU" dirty="0" smtClean="0"/>
              <a:t>Мини-задание «прорекламируй город иностранцу» (1-2 мин. устной речи)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</TotalTime>
  <Words>221</Words>
  <Application>Microsoft Office PowerPoint</Application>
  <PresentationFormat>Экран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ОБРАЗОВАТЕЛЬНЫЕ РЕСУРСЫ для изучения иностранного языка</vt:lpstr>
      <vt:lpstr>Для работы с программой и планированием</vt:lpstr>
      <vt:lpstr>Учебное пособие“SAMARA FILES” для углубления знаний и практики</vt:lpstr>
      <vt:lpstr>Для методической поддержки и поиска идей</vt:lpstr>
      <vt:lpstr>Для оценки и подготовки к оценочным процедурам</vt:lpstr>
      <vt:lpstr>Как использовать?</vt:lpstr>
      <vt:lpstr>Урок по теме «Город и достопримечательности» (City and Sights)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ОБРАЗОВАТЕЛЬНЫЕ РЕСУРСЫ для изучения иностранного языка</dc:title>
  <dc:creator>user</dc:creator>
  <cp:lastModifiedBy>user</cp:lastModifiedBy>
  <cp:revision>5</cp:revision>
  <dcterms:created xsi:type="dcterms:W3CDTF">2019-11-22T12:34:59Z</dcterms:created>
  <dcterms:modified xsi:type="dcterms:W3CDTF">2026-08-26T04:56:23Z</dcterms:modified>
</cp:coreProperties>
</file>