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7" r:id="rId2"/>
    <p:sldId id="310" r:id="rId3"/>
    <p:sldId id="311" r:id="rId4"/>
    <p:sldId id="312" r:id="rId5"/>
    <p:sldId id="313" r:id="rId6"/>
    <p:sldId id="314" r:id="rId7"/>
    <p:sldId id="316" r:id="rId8"/>
    <p:sldId id="31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71BE5-96A3-4015-9946-3CE9AC64C66C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06B0F-5200-49E9-B071-6E70894237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01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26EAC1-459E-4C8B-86F6-AAE91E3AD12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89A6-20DE-497A-BDCF-24078287A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2D48-22CA-400A-A911-E721032BACC8}" type="datetimeFigureOut">
              <a:rPr lang="ru-RU" smtClean="0"/>
              <a:pPr/>
              <a:t>25.08.2024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63565-4AEE-41E0-A181-617CBC578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normativnye-dokumenty/" TargetMode="External"/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soo.ru/rabochie-programm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ontent.edsoo.ru/lab/" TargetMode="External"/><Relationship Id="rId3" Type="http://schemas.openxmlformats.org/officeDocument/2006/relationships/hyperlink" Target="https://edsoo.ru/normativnye-dokumenty/" TargetMode="External"/><Relationship Id="rId7" Type="http://schemas.openxmlformats.org/officeDocument/2006/relationships/hyperlink" Target="https://edsoo.ru/metodicheskie_kejsy/" TargetMode="External"/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soo.ru/metodicheskie-seminary/ms-himiya/" TargetMode="External"/><Relationship Id="rId5" Type="http://schemas.openxmlformats.org/officeDocument/2006/relationships/hyperlink" Target="https://edsoo.ru/konstruktor-rabochih-programm/" TargetMode="External"/><Relationship Id="rId10" Type="http://schemas.openxmlformats.org/officeDocument/2006/relationships/hyperlink" Target="https://edsoo.ru/metodicheskie-seminary/ms-funkczionalnaya-gramotnost/" TargetMode="External"/><Relationship Id="rId4" Type="http://schemas.openxmlformats.org/officeDocument/2006/relationships/hyperlink" Target="https://edsoo.ru/rabochie-programmy/" TargetMode="External"/><Relationship Id="rId9" Type="http://schemas.openxmlformats.org/officeDocument/2006/relationships/hyperlink" Target="https://edsoo.ru/mr-himiy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metodicheskie_kejsy/" TargetMode="External"/><Relationship Id="rId2" Type="http://schemas.openxmlformats.org/officeDocument/2006/relationships/hyperlink" Target="https://edsoo.ru/metodicheskie-seminar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TycMWXeTyGJPGg2X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fmo-sipkro2012@yandex.ru" TargetMode="External"/><Relationship Id="rId2" Type="http://schemas.openxmlformats.org/officeDocument/2006/relationships/hyperlink" Target="https://forms.yandex.ru/u/666164782530c20354c09c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5725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‌Министерство образования и науки Самарской области ‌‌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‌Государственное бюджетное общеобразовательное учреждение Самарской области средняя общеобразовательная школа №3 "Образовательный центр" г.Нефтегорска муниципального района ‌</a:t>
            </a:r>
            <a:r>
              <a:rPr lang="ru-RU" dirty="0" smtClean="0"/>
              <a:t>​</a:t>
            </a:r>
            <a:br>
              <a:rPr lang="ru-RU" dirty="0" smtClean="0"/>
            </a:br>
            <a:r>
              <a:rPr lang="en-US" b="1" dirty="0" smtClean="0"/>
              <a:t>ГБОУ СОШ № 3 г. </a:t>
            </a:r>
            <a:r>
              <a:rPr lang="en-US" b="1" dirty="0" err="1" smtClean="0"/>
              <a:t>Нефтегорска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3116"/>
            <a:ext cx="8286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ИНФОРМАЦИОННО-МЕТОДИЧЕСКОЕ ПИСЬМО ОБ ОСОБЕННОСТЯХ ПРЕПОДАВАНИЯ УЧЕБНОГО ПРЕДМЕТА «ХИМИЯ» </a:t>
            </a:r>
            <a:endParaRPr lang="ru-RU" sz="3600" dirty="0" smtClean="0"/>
          </a:p>
          <a:p>
            <a:pPr algn="ctr"/>
            <a:r>
              <a:rPr lang="ru-RU" sz="3600" dirty="0" smtClean="0"/>
              <a:t>В </a:t>
            </a:r>
            <a:r>
              <a:rPr lang="ru-RU" sz="3600" dirty="0" smtClean="0"/>
              <a:t>2024/2025 УЧЕБНОМ ГОДУ</a:t>
            </a:r>
            <a:endParaRPr lang="ru-RU" sz="36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Нормативно-правовые документы, обеспечивающие организацию образовательной деятельности по учебному предмету «Химия» в 2024/2025 учебном году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ru-RU" dirty="0" smtClean="0"/>
              <a:t>Документы представлены на портале «Единое содержание общего образования» (</a:t>
            </a:r>
            <a:r>
              <a:rPr lang="ru-RU" dirty="0" smtClean="0">
                <a:hlinkClick r:id="rId2"/>
              </a:rPr>
              <a:t>https://edsoo.ru/</a:t>
            </a:r>
            <a:r>
              <a:rPr lang="ru-RU" dirty="0" smtClean="0"/>
              <a:t> ) в разделах «Нормативные документы»</a:t>
            </a:r>
          </a:p>
          <a:p>
            <a:r>
              <a:rPr lang="ru-RU" dirty="0" smtClean="0"/>
              <a:t>- (</a:t>
            </a:r>
            <a:r>
              <a:rPr lang="ru-RU" dirty="0" smtClean="0">
                <a:hlinkClick r:id="rId3"/>
              </a:rPr>
              <a:t>https://edsoo.ru/normativnye-dokumenty/</a:t>
            </a:r>
            <a:r>
              <a:rPr lang="ru-RU" dirty="0" smtClean="0"/>
              <a:t> ) и «Рабочие программы» (</a:t>
            </a:r>
            <a:r>
              <a:rPr lang="ru-RU" dirty="0" smtClean="0">
                <a:hlinkClick r:id="rId4"/>
              </a:rPr>
              <a:t>https://edsoo.ru/rabochie-programmy/</a:t>
            </a:r>
            <a:r>
              <a:rPr lang="ru-RU" dirty="0" smtClean="0"/>
              <a:t>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Место учебного предмета </a:t>
            </a:r>
            <a:r>
              <a:rPr lang="ru-RU" dirty="0" smtClean="0"/>
              <a:t>«</a:t>
            </a:r>
            <a:r>
              <a:rPr lang="ru-RU" dirty="0" smtClean="0"/>
              <a:t>Химия»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учебном плане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Основное общее </a:t>
            </a:r>
            <a:r>
              <a:rPr lang="ru-RU" b="1" u="sng" dirty="0" smtClean="0"/>
              <a:t>образование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базовом уровне</a:t>
            </a:r>
            <a:r>
              <a:rPr lang="ru-RU" dirty="0" smtClean="0"/>
              <a:t> </a:t>
            </a:r>
            <a:r>
              <a:rPr lang="ru-RU" dirty="0" smtClean="0"/>
              <a:t>– 136 </a:t>
            </a:r>
            <a:r>
              <a:rPr lang="ru-RU" dirty="0" smtClean="0"/>
              <a:t>часов за 2 года обучения: </a:t>
            </a:r>
            <a:r>
              <a:rPr lang="ru-RU" dirty="0" smtClean="0"/>
              <a:t>в 8 и 9 классах – по 68 часов (2 часа в неделю).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 </a:t>
            </a:r>
            <a:r>
              <a:rPr lang="ru-RU" dirty="0" smtClean="0"/>
              <a:t>выбору образовательной организации </a:t>
            </a:r>
            <a:r>
              <a:rPr lang="ru-RU" b="1" dirty="0" smtClean="0"/>
              <a:t>на углублённое изучение </a:t>
            </a:r>
            <a:r>
              <a:rPr lang="ru-RU" dirty="0" smtClean="0"/>
              <a:t>учебного предмета «Химия» может быть отведено 204 (272) часа за два года обучения: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8 и 9 классах – 102 часа (3 часа в неделю) или 136 часов (4 часа в неделю).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Место учебного предмета «Химия»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учебном плане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Среднее общее </a:t>
            </a:r>
            <a:r>
              <a:rPr lang="ru-RU" b="1" u="sng" dirty="0" smtClean="0"/>
              <a:t>образование-10-11 </a:t>
            </a:r>
            <a:r>
              <a:rPr lang="ru-RU" b="1" dirty="0" smtClean="0"/>
              <a:t>класс.</a:t>
            </a:r>
          </a:p>
          <a:p>
            <a:pPr>
              <a:buNone/>
            </a:pPr>
            <a:r>
              <a:rPr lang="ru-RU" dirty="0" smtClean="0"/>
              <a:t>Общее </a:t>
            </a:r>
            <a:r>
              <a:rPr lang="ru-RU" dirty="0" smtClean="0"/>
              <a:t>число часов, рекомендованных для изучения учебного предмета «Химия» на </a:t>
            </a:r>
            <a:r>
              <a:rPr lang="ru-RU" b="1" dirty="0" smtClean="0"/>
              <a:t>базовом </a:t>
            </a:r>
            <a:r>
              <a:rPr lang="ru-RU" b="1" dirty="0" smtClean="0"/>
              <a:t>уровне</a:t>
            </a:r>
            <a:r>
              <a:rPr lang="ru-RU" dirty="0" smtClean="0"/>
              <a:t> </a:t>
            </a:r>
            <a:r>
              <a:rPr lang="ru-RU" dirty="0" smtClean="0"/>
              <a:t>– 68 часов за два года обучения: в 10 и 11 классах – по 34 часа (1 час в неделю).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Общее </a:t>
            </a:r>
            <a:r>
              <a:rPr lang="ru-RU" dirty="0" smtClean="0"/>
              <a:t>число часов, рекомендованных для изучения химии на </a:t>
            </a:r>
            <a:r>
              <a:rPr lang="ru-RU" b="1" dirty="0" smtClean="0"/>
              <a:t>углублённом уровне</a:t>
            </a:r>
            <a:r>
              <a:rPr lang="ru-RU" dirty="0" smtClean="0"/>
              <a:t>, – 204 часа за два года обучения: в 10 и в 11 классах – по 102 часа (3 часа в неделю)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43814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Методическая поддержка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 smtClean="0"/>
              <a:t>Основные формы организации информирования учителей представлены в разделах сайта </a:t>
            </a:r>
            <a:r>
              <a:rPr lang="ru-RU" sz="4500" dirty="0" smtClean="0">
                <a:hlinkClick r:id="rId2"/>
              </a:rPr>
              <a:t>https://edsoo.ru</a:t>
            </a:r>
            <a:r>
              <a:rPr lang="ru-RU" sz="4500" dirty="0" smtClean="0">
                <a:hlinkClick r:id="rId2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: </a:t>
            </a:r>
            <a:r>
              <a:rPr lang="ru-RU" sz="4500" dirty="0" smtClean="0"/>
              <a:t>Нормативные документы системы общего образования. – URL: </a:t>
            </a:r>
            <a:r>
              <a:rPr lang="ru-RU" sz="4500" dirty="0" smtClean="0">
                <a:hlinkClick r:id="rId3"/>
              </a:rPr>
              <a:t>https://edsoo.ru/normativnye-dokumenty</a:t>
            </a:r>
            <a:r>
              <a:rPr lang="ru-RU" sz="4500" dirty="0" smtClean="0">
                <a:hlinkClick r:id="rId3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Федеральные рабочие программы по учебному предмету «Химия». – URL: </a:t>
            </a:r>
            <a:r>
              <a:rPr lang="ru-RU" sz="4500" dirty="0" smtClean="0">
                <a:hlinkClick r:id="rId4"/>
              </a:rPr>
              <a:t>https://edsoo.ru/rabochie-programmy</a:t>
            </a:r>
            <a:r>
              <a:rPr lang="ru-RU" sz="4500" dirty="0" smtClean="0">
                <a:hlinkClick r:id="rId4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Конструктор рабочих программ по учебному предмету «Химия». – URL: </a:t>
            </a:r>
            <a:r>
              <a:rPr lang="ru-RU" sz="4500" dirty="0" smtClean="0">
                <a:hlinkClick r:id="rId5"/>
              </a:rPr>
              <a:t>https://edsoo.ru/konstruktor-rabochih-programm</a:t>
            </a:r>
            <a:r>
              <a:rPr lang="ru-RU" sz="4500" dirty="0" smtClean="0">
                <a:hlinkClick r:id="rId5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Методические семинары по учебному предмету «Химия». – URL: </a:t>
            </a:r>
            <a:r>
              <a:rPr lang="ru-RU" sz="4500" dirty="0" smtClean="0">
                <a:hlinkClick r:id="rId6"/>
              </a:rPr>
              <a:t>https://edsoo.ru/metodicheskie-seminary/ms-himiya</a:t>
            </a:r>
            <a:r>
              <a:rPr lang="ru-RU" sz="4500" dirty="0" smtClean="0">
                <a:hlinkClick r:id="rId6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Методические интерактивные кейсы по учебному предмету «Химия». – </a:t>
            </a:r>
            <a:r>
              <a:rPr lang="ru-RU" sz="4500" dirty="0" smtClean="0">
                <a:hlinkClick r:id="rId7"/>
              </a:rPr>
              <a:t>URL:https://edsoo.ru/metodicheskie_kejsy</a:t>
            </a:r>
            <a:r>
              <a:rPr lang="ru-RU" sz="4500" dirty="0" smtClean="0">
                <a:hlinkClick r:id="rId7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Интерактивные виртуальные лабораторные и практические работы на углублённом уровне по учебному предмету «Химия». – URL: </a:t>
            </a:r>
            <a:r>
              <a:rPr lang="ru-RU" sz="4500" dirty="0" smtClean="0">
                <a:hlinkClick r:id="rId8"/>
              </a:rPr>
              <a:t>https://content.edsoo.ru/lab</a:t>
            </a:r>
            <a:r>
              <a:rPr lang="ru-RU" sz="4500" dirty="0" smtClean="0">
                <a:hlinkClick r:id="rId8"/>
              </a:rPr>
              <a:t>/</a:t>
            </a:r>
            <a:endParaRPr lang="ru-RU" sz="4500" dirty="0" smtClean="0"/>
          </a:p>
          <a:p>
            <a:r>
              <a:rPr lang="ru-RU" sz="4500" dirty="0" smtClean="0"/>
              <a:t> </a:t>
            </a:r>
            <a:r>
              <a:rPr lang="ru-RU" sz="4500" dirty="0" smtClean="0"/>
              <a:t>Методические пособия по учебному предмету «Химия». – URL: </a:t>
            </a:r>
            <a:r>
              <a:rPr lang="ru-RU" sz="4500" dirty="0" smtClean="0">
                <a:hlinkClick r:id="rId9"/>
              </a:rPr>
              <a:t>https://</a:t>
            </a:r>
            <a:r>
              <a:rPr lang="ru-RU" sz="4500" dirty="0" smtClean="0">
                <a:hlinkClick r:id="rId9"/>
              </a:rPr>
              <a:t>edsoo.ru/mr-himiya</a:t>
            </a:r>
            <a:endParaRPr lang="ru-RU" sz="4500" dirty="0" smtClean="0"/>
          </a:p>
          <a:p>
            <a:r>
              <a:rPr lang="ru-RU" sz="4500" dirty="0" smtClean="0"/>
              <a:t>Материалы </a:t>
            </a:r>
            <a:r>
              <a:rPr lang="ru-RU" sz="4500" dirty="0" smtClean="0"/>
              <a:t>по вопросам формирования функциональной грамотности. – URL: </a:t>
            </a:r>
            <a:r>
              <a:rPr lang="ru-RU" sz="4500" dirty="0" smtClean="0">
                <a:hlinkClick r:id="rId10"/>
              </a:rPr>
              <a:t>https://edsoo.ru/metodicheskie-seminary/ms-funkczionalnaya-gramotnost</a:t>
            </a:r>
            <a:r>
              <a:rPr lang="ru-RU" sz="4500" dirty="0" smtClean="0">
                <a:hlinkClick r:id="rId10"/>
              </a:rPr>
              <a:t>/</a:t>
            </a:r>
            <a:endParaRPr lang="ru-RU" sz="45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поддержка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Размещены материалы семинаров по широкому спектру проблем реализации федеральных рабочих программ по химии (</a:t>
            </a:r>
            <a:r>
              <a:rPr lang="ru-RU" dirty="0" smtClean="0">
                <a:hlinkClick r:id="rId2"/>
              </a:rPr>
              <a:t>https://edsoo.ru/metodicheskie-seminary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Например: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Особенности работы по рабочей программе по химии (углублённый уровень).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Подходы к формированию 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в процессе преподавания химии в соответствии с рабочей программой.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Особенности формирования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освоения учебного предмета «Химия» на уровне основного общего образования.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Химические задачи как средство формирования функциональной грамотности школьников в условиях реализации образовательных программ по химии.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 </a:t>
            </a:r>
            <a:r>
              <a:rPr lang="ru-RU" dirty="0" smtClean="0"/>
              <a:t>целью оказания помощи учителю в преподавании сложных тем подготовлены методические интерактивные кейсы (</a:t>
            </a:r>
            <a:r>
              <a:rPr lang="ru-RU" dirty="0" smtClean="0">
                <a:hlinkClick r:id="rId3"/>
              </a:rPr>
              <a:t>https://edsoo.ru/metodicheskie_kejsy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Форум «Повышение </a:t>
            </a:r>
            <a:r>
              <a:rPr lang="ru-RU" sz="2700" dirty="0" smtClean="0"/>
              <a:t>качества образования: эффективные управленческие и педагогические практики</a:t>
            </a:r>
            <a:r>
              <a:rPr lang="ru-RU" sz="2700" dirty="0" smtClean="0"/>
              <a:t>»-август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27.08 в 11.00 в </a:t>
            </a:r>
            <a:r>
              <a:rPr lang="en-US" b="1" dirty="0" smtClean="0"/>
              <a:t>on</a:t>
            </a:r>
            <a:r>
              <a:rPr lang="ru-RU" b="1" dirty="0" smtClean="0"/>
              <a:t>-</a:t>
            </a:r>
            <a:r>
              <a:rPr lang="en-US" b="1" dirty="0" smtClean="0"/>
              <a:t>line</a:t>
            </a:r>
            <a:r>
              <a:rPr lang="ru-RU" b="1" dirty="0" smtClean="0"/>
              <a:t> формате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«Обновление Федерального перечня учебников по химии и экологии в 2024 году». </a:t>
            </a:r>
            <a:endParaRPr lang="ru-RU" dirty="0" smtClean="0"/>
          </a:p>
          <a:p>
            <a:pPr>
              <a:buNone/>
            </a:pPr>
            <a:r>
              <a:rPr lang="ru-RU" b="1" dirty="0" err="1" smtClean="0"/>
              <a:t>Локотко</a:t>
            </a:r>
            <a:r>
              <a:rPr lang="ru-RU" b="1" dirty="0" smtClean="0"/>
              <a:t> Елена Геннадьевна - </a:t>
            </a:r>
            <a:r>
              <a:rPr lang="ru-RU" dirty="0" smtClean="0"/>
              <a:t>почётный работник общего образования РФ, руководитель центра химии и экологии АО «Издательство «Просвещение».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«Углублённое изучение химии на уровне основного общего образования».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Сладков Сергей Анатольевич – </a:t>
            </a:r>
            <a:r>
              <a:rPr lang="ru-RU" dirty="0" smtClean="0"/>
              <a:t>соавтор УМК по химии и естествознанию, заведующий </a:t>
            </a:r>
            <a:r>
              <a:rPr lang="ru-RU" dirty="0" smtClean="0"/>
              <a:t>редакцией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образования OOO «Издательство «Национальное образование», кандидат</a:t>
            </a:r>
          </a:p>
          <a:p>
            <a:pPr>
              <a:buNone/>
            </a:pPr>
            <a:r>
              <a:rPr lang="ru-RU" dirty="0" smtClean="0"/>
              <a:t> педагогических наук.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Регистрация на </a:t>
            </a:r>
            <a:r>
              <a:rPr lang="ru-RU" b="1" dirty="0" err="1" smtClean="0"/>
              <a:t>вебинар</a:t>
            </a:r>
            <a:r>
              <a:rPr lang="ru-RU" b="1" dirty="0" smtClean="0"/>
              <a:t> осуществляется по ссылке: </a:t>
            </a:r>
            <a:endParaRPr lang="ru-RU" dirty="0" smtClean="0"/>
          </a:p>
          <a:p>
            <a:pPr>
              <a:buNone/>
            </a:pPr>
            <a:r>
              <a:rPr lang="ru-RU" u="sng" dirty="0" smtClean="0">
                <a:hlinkClick r:id="rId2"/>
              </a:rPr>
              <a:t>https://forms.gle/TycMWXeTyGJPGg2X7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Заседаний </a:t>
            </a:r>
            <a:r>
              <a:rPr lang="ru-RU" sz="2400" dirty="0" smtClean="0"/>
              <a:t>регионального форума работников системы общего образования «Повышение качества образования: эффективные управленческие и педагогические практики» в период </a:t>
            </a:r>
            <a:r>
              <a:rPr lang="ru-RU" sz="2400" b="1" i="1" dirty="0" smtClean="0"/>
              <a:t>с 12 сентября по 30 сентября 2024 года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участия в Форуме необходимо пройти регистрацию </a:t>
            </a:r>
            <a:r>
              <a:rPr lang="ru-RU" dirty="0" smtClean="0"/>
              <a:t>по </a:t>
            </a:r>
            <a:r>
              <a:rPr lang="ru-RU" sz="3100" u="sng" dirty="0" smtClean="0">
                <a:hlinkClick r:id="rId2"/>
              </a:rPr>
              <a:t>https://forms.yandex.ru/u/666164782530c20354c09c38</a:t>
            </a:r>
            <a:endParaRPr lang="ru-RU" sz="3100" u="sng" dirty="0" smtClean="0"/>
          </a:p>
          <a:p>
            <a:pPr>
              <a:buNone/>
            </a:pPr>
            <a:r>
              <a:rPr lang="ru-RU" dirty="0" smtClean="0"/>
              <a:t>Кафедра </a:t>
            </a:r>
            <a:r>
              <a:rPr lang="ru-RU" dirty="0" smtClean="0"/>
              <a:t>математики и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</a:t>
            </a:r>
            <a:r>
              <a:rPr lang="ru-RU" dirty="0" smtClean="0"/>
              <a:t>образования </a:t>
            </a:r>
            <a:r>
              <a:rPr lang="ru-RU" u="sng" dirty="0" smtClean="0">
                <a:hlinkClick r:id="rId3"/>
              </a:rPr>
              <a:t>kfmo-sipkro2012@yandex.ru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Тел. для справок </a:t>
            </a:r>
            <a:r>
              <a:rPr lang="ru-RU" dirty="0" smtClean="0"/>
              <a:t>(</a:t>
            </a:r>
            <a:r>
              <a:rPr lang="ru-RU" dirty="0" smtClean="0"/>
              <a:t>846) </a:t>
            </a:r>
            <a:r>
              <a:rPr lang="ru-RU" dirty="0" smtClean="0"/>
              <a:t>242-65-70</a:t>
            </a:r>
            <a:r>
              <a:rPr lang="ru-RU" b="1" dirty="0" smtClean="0"/>
              <a:t>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19.09 </a:t>
            </a:r>
            <a:r>
              <a:rPr lang="ru-RU" b="1" dirty="0" smtClean="0"/>
              <a:t>в 14.00 </a:t>
            </a:r>
            <a:r>
              <a:rPr lang="ru-RU" b="1" dirty="0" smtClean="0"/>
              <a:t>– химия </a:t>
            </a:r>
          </a:p>
          <a:p>
            <a:pPr>
              <a:buNone/>
            </a:pPr>
            <a:r>
              <a:rPr lang="ru-RU" dirty="0" smtClean="0"/>
              <a:t>ГАУ </a:t>
            </a:r>
            <a:r>
              <a:rPr lang="ru-RU" dirty="0" smtClean="0"/>
              <a:t>ДПО СО </a:t>
            </a:r>
            <a:r>
              <a:rPr lang="ru-RU" dirty="0" err="1" smtClean="0"/>
              <a:t>ИРОв</a:t>
            </a:r>
            <a:r>
              <a:rPr lang="ru-RU" dirty="0" smtClean="0"/>
              <a:t> </a:t>
            </a:r>
            <a:r>
              <a:rPr lang="ru-RU" dirty="0" smtClean="0"/>
              <a:t>очном и </a:t>
            </a:r>
            <a:r>
              <a:rPr lang="en-US" dirty="0" smtClean="0"/>
              <a:t>on</a:t>
            </a:r>
            <a:r>
              <a:rPr lang="ru-RU" dirty="0" smtClean="0"/>
              <a:t>-</a:t>
            </a:r>
            <a:r>
              <a:rPr lang="en-US" dirty="0" smtClean="0"/>
              <a:t>line</a:t>
            </a:r>
            <a:r>
              <a:rPr lang="ru-RU" dirty="0" smtClean="0"/>
              <a:t> форматах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618</Words>
  <Application>Microsoft Office PowerPoint</Application>
  <PresentationFormat>Экран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Нормативно-правовые документы, обеспечивающие организацию образовательной деятельности по учебному предмету «Химия» в 2024/2025 учебном году</vt:lpstr>
      <vt:lpstr>Место учебного предмета «Химия»  в учебном плане</vt:lpstr>
      <vt:lpstr>Место учебного предмета «Химия»  в учебном плане</vt:lpstr>
      <vt:lpstr>Методическая поддержка</vt:lpstr>
      <vt:lpstr>Методическая поддержка</vt:lpstr>
      <vt:lpstr>Форум «Повышение качества образования: эффективные управленческие и педагогические практики»-август </vt:lpstr>
      <vt:lpstr>Заседаний регионального форума работников системы общего образования «Повышение качества образования: эффективные управленческие и педагогические практики» в период с 12 сентября по 30 сентября 2024 года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ДОМ</cp:lastModifiedBy>
  <cp:revision>82</cp:revision>
  <dcterms:created xsi:type="dcterms:W3CDTF">2018-01-13T10:44:39Z</dcterms:created>
  <dcterms:modified xsi:type="dcterms:W3CDTF">2024-08-25T07:24:50Z</dcterms:modified>
</cp:coreProperties>
</file>