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66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К" initials="П" lastIdx="1" clrIdx="0">
    <p:extLst>
      <p:ext uri="{19B8F6BF-5375-455C-9EA6-DF929625EA0E}">
        <p15:presenceInfo xmlns:p15="http://schemas.microsoft.com/office/powerpoint/2012/main" userId="ПК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0A29FF-0870-46E4-BA5B-608E96497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C14A989-D0B3-4320-993E-0BDA6B4767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31FD65-ACAF-4C30-B3B2-16CC587A3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455059-9E7A-4901-98D3-F4915CD8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BFDA9B-5AD2-4132-BC4E-0B0589E6C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1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069199-12D1-4DDA-90DB-E90EF93A7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8A3CCF-7876-4D06-B8BC-BC088841C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085513-60E8-45C1-B6BB-84068CB67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5943FE-BC61-49DA-85DB-4E5D686A8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9597C6-51DE-4135-AF5E-3AC37AC5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434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C433D28-5DC7-4889-926F-2A4411C0C6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FBCB46-3B93-4C8F-9EA7-F0E7BFEA1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04A851-6AAE-4326-9078-2A1169003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B02851-BE19-46DA-BDB7-8D34229DC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24E8FA-FDA1-4550-A9A9-3B6309CD6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98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7760D8-BB95-428E-9BD6-EB5872A07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B360CA-FAD9-4556-9B4F-79C1CB170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10FFE5-31FD-46C8-9D2E-F261D5B3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52DECE-0A22-4263-984A-3703F7C87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BF0D88-ED3F-40E7-869B-3D1F3F51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70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B514B7-A9CC-4834-9F72-84C8881BB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4E39D2-838A-4DCC-8720-2AB7000B4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B162F8-C0B6-4664-B6C6-BB79A20B9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118C3A-AF9F-4438-B0A9-150CCCFE0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9DDBA4-8C47-4E01-8587-7557B2BAC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85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A090F-4EF2-4CA6-9221-2B521188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A777CD-6209-4A05-87C0-AF8B277F85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1F4864-AB89-4CAD-BA65-5EDF1C6D2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27076A-1C65-475C-BA1D-192F792F6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D8D622-DCE6-4B5B-AE9A-B5810AA75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72CF08-8829-41CB-ABFD-4AB47B7C9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91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2BB700-6119-43D2-A3C7-7AC6CBB69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028BE8-67C3-4429-8E24-3BCA895CC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34D57B-6889-4202-ADBA-51E17F614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2004C67-7F33-423D-AD88-1EDEF3D5C8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AEB224-2BD3-4257-80E9-18A7870FD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E38688D-92A5-40E5-83D0-123A94D27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85E1B33-0417-4E6B-90B2-8DB926D8B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89863C4-28B0-41E7-96B5-F3503D925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939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DCB970-3530-40BC-90B6-FCCF7F00E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DB8F404-7280-4725-90E3-8F2487DA8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418A12F-C7C2-42AD-BF9D-82C8E84E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D2E307F-2963-4F20-A77B-FB8DE68F2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96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33B58FC-60A8-4360-8F13-BF9BA68A3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CE4297B-3B80-417D-BAD4-F1F500D64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8F87904-E815-4C00-83A3-1F16C63A1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30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BB2ED0-9EF1-4D30-84B8-D01E76A7B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B60817-898A-469F-AEE7-454CEC258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827CF5-069B-4388-B10C-567CCF6210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9D28BF-DE6D-4741-B092-345EA8500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AC2A8B9-80B5-46ED-9426-7D1E3567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8C2545-63DF-46C6-B31A-10E6EA767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8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589F8-9F85-4D37-9179-5FD51D2AE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B0027D8-D9D9-4708-95EE-6CDF27ACD2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B2B95B-8703-45E4-942D-8AD24D9F0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E887A9-B954-4E0F-BC9B-2A305C81B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832246-BD31-449C-9F57-CF23175C6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4B276C-8BD7-4C2F-961F-672F6A75D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03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47B48A-2F2C-4AC1-BAB9-50183FA06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556A3C-F1AD-44AB-A4F3-B2E7CDFB2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CACBB-AF36-4FB1-B407-8B4B6121E5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F4211-ABE3-4E1A-AEBA-B10972D4863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FD3FA9-C238-4254-89F2-65F07E54A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B0917F-BAC1-4F6E-B475-477982317F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0C17C-DA2D-428B-9319-65F3323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91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D332DA-8F94-42CF-9BC5-5F265BD36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751990" cy="92143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    Искусственный интеллект в подготовке к ВПР. Плюсы и минусы.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8F4BAE1-BB34-43BE-8D17-4F00C175555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39" b="139"/>
          <a:stretch>
            <a:fillRect/>
          </a:stretch>
        </p:blipFill>
        <p:spPr>
          <a:xfrm>
            <a:off x="5183188" y="1378634"/>
            <a:ext cx="6172200" cy="448241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9647686-051A-4E21-8B8D-ED02FD6C49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59" y="1688123"/>
            <a:ext cx="4937761" cy="434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396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1EA8293-5A66-47FD-8C6C-45FC1BCE84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69" t="9622" r="1346" b="23063"/>
          <a:stretch/>
        </p:blipFill>
        <p:spPr>
          <a:xfrm>
            <a:off x="112542" y="661182"/>
            <a:ext cx="11915335" cy="554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89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638D5A-B823-462C-8C84-E6ABBDA5D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917" y="2849172"/>
            <a:ext cx="9144000" cy="2387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6CA88E-1D4F-44D6-AEC5-0BCAF7100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4738" y="380536"/>
            <a:ext cx="9973993" cy="217978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Помоги своему другу заполнить анкету для сайта «Друзья он-лайн». Прочитай текст и запиши информацию в таблицу. Под каждым номером запиши только одно слово (без артиклей). Числа необходимо записать словами.</a:t>
            </a: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 Ivanov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 is from Russia. He is 10 years old. Tom lives in Saratov. He has got a younger sister and an older brother. The children have got a cat. Tom likes playing football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wants to be a professional football player in the future. He is a good pupil. His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favourite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subject is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Maths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 likes juice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he doesn’t like milk.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B305AF3-FACF-45E9-9652-96BE7724D1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408058"/>
              </p:ext>
            </p:extLst>
          </p:nvPr>
        </p:nvGraphicFramePr>
        <p:xfrm>
          <a:off x="801857" y="2849172"/>
          <a:ext cx="10578906" cy="3284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89453">
                  <a:extLst>
                    <a:ext uri="{9D8B030D-6E8A-4147-A177-3AD203B41FA5}">
                      <a16:colId xmlns:a16="http://schemas.microsoft.com/office/drawing/2014/main" val="3700760542"/>
                    </a:ext>
                  </a:extLst>
                </a:gridCol>
                <a:gridCol w="5289453">
                  <a:extLst>
                    <a:ext uri="{9D8B030D-6E8A-4147-A177-3AD203B41FA5}">
                      <a16:colId xmlns:a16="http://schemas.microsoft.com/office/drawing/2014/main" val="866218492"/>
                    </a:ext>
                  </a:extLst>
                </a:gridCol>
              </a:tblGrid>
              <a:tr h="41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Name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3074012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Age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0921186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Country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8196342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Number of children in the family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1276818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Pet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3875251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Favourite subject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9957587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Favourite drink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5276210"/>
                  </a:ext>
                </a:extLst>
              </a:tr>
              <a:tr h="410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Favourite sport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7266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3301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1C1770-BFCC-4926-AF8C-D3CA15F3BA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4737" y="309489"/>
            <a:ext cx="10592974" cy="2152357"/>
          </a:xfrm>
        </p:spPr>
        <p:txBody>
          <a:bodyPr>
            <a:normAutofit fontScale="90000"/>
          </a:bodyPr>
          <a:lstStyle/>
          <a:p>
            <a:r>
              <a:rPr lang="en-US" sz="2000" dirty="0"/>
              <a:t>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Lucy Adams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Lucy is from Australia. She is 7 years old. Lucy lives in Sidney. She was born in April. She has got a small family, one brother and a mother. The children love to play with their dog.  Lucy would like to take care of a puppy. Lucy loves everything related to computers and artificial intelligence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She wants to become a scientist. Her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favourite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subject is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She drinks tea every morning, but she likes a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refreshing fruit juice.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3D0136D-FB67-4DE9-A35D-15FD1435AA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60EB2BF-BBB7-44E4-82E9-6B5CC0CCA8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575218"/>
              </p:ext>
            </p:extLst>
          </p:nvPr>
        </p:nvGraphicFramePr>
        <p:xfrm>
          <a:off x="984737" y="2940148"/>
          <a:ext cx="10297552" cy="3221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48776">
                  <a:extLst>
                    <a:ext uri="{9D8B030D-6E8A-4147-A177-3AD203B41FA5}">
                      <a16:colId xmlns:a16="http://schemas.microsoft.com/office/drawing/2014/main" val="3793128719"/>
                    </a:ext>
                  </a:extLst>
                </a:gridCol>
                <a:gridCol w="5148776">
                  <a:extLst>
                    <a:ext uri="{9D8B030D-6E8A-4147-A177-3AD203B41FA5}">
                      <a16:colId xmlns:a16="http://schemas.microsoft.com/office/drawing/2014/main" val="2526759491"/>
                    </a:ext>
                  </a:extLst>
                </a:gridCol>
              </a:tblGrid>
              <a:tr h="4026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Name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5427234"/>
                  </a:ext>
                </a:extLst>
              </a:tr>
              <a:tr h="4026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Age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2740533"/>
                  </a:ext>
                </a:extLst>
              </a:tr>
              <a:tr h="4026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Country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1774448"/>
                  </a:ext>
                </a:extLst>
              </a:tr>
              <a:tr h="4026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Number of children in the family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2282181"/>
                  </a:ext>
                </a:extLst>
              </a:tr>
              <a:tr h="4026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Pet of his dream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201417"/>
                  </a:ext>
                </a:extLst>
              </a:tr>
              <a:tr h="4026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Month of birth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7192832"/>
                  </a:ext>
                </a:extLst>
              </a:tr>
              <a:tr h="4026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Favourite drink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4905336"/>
                  </a:ext>
                </a:extLst>
              </a:tr>
              <a:tr h="4026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Interest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447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830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5790</TotalTime>
  <Words>287</Words>
  <Application>Microsoft Office PowerPoint</Application>
  <PresentationFormat>Широкоэкранный</PresentationFormat>
  <Paragraphs>37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     Искусственный интеллект в подготовке к ВПР. Плюсы и минусы.</vt:lpstr>
      <vt:lpstr>Презентация PowerPoint</vt:lpstr>
      <vt:lpstr>Презентация PowerPoint</vt:lpstr>
      <vt:lpstr> Lucy Adams   Lucy is from Australia. She is 7 years old. Lucy lives in Sidney. She was born in April. She has got a small family, one brother and a mother. The children love to play with their dog.  Lucy would like to take care of a puppy. Lucy loves everything related to computers and artificial intelligence. She wants to become a scientist. Her favourite subject is Maths. She drinks tea every morning, but she likes a refreshing fruit juice.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</dc:creator>
  <cp:lastModifiedBy>ПК</cp:lastModifiedBy>
  <cp:revision>23</cp:revision>
  <dcterms:created xsi:type="dcterms:W3CDTF">2025-10-27T19:02:34Z</dcterms:created>
  <dcterms:modified xsi:type="dcterms:W3CDTF">2025-11-14T09:42:02Z</dcterms:modified>
</cp:coreProperties>
</file>