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8DFC9E3-D0BD-408C-9343-D303EE819A4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3/10/2026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8A846A0-4F6C-4C37-91D2-3EF863FC339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23528" y="116632"/>
            <a:ext cx="7772040" cy="829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ts val="2701"/>
              </a:lnSpc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Picture 3"/>
          <p:cNvPicPr/>
          <p:nvPr/>
        </p:nvPicPr>
        <p:blipFill>
          <a:blip r:embed="rId2" cstate="print"/>
          <a:stretch/>
        </p:blipFill>
        <p:spPr>
          <a:xfrm>
            <a:off x="7740352" y="0"/>
            <a:ext cx="1403648" cy="1124744"/>
          </a:xfrm>
          <a:prstGeom prst="rect">
            <a:avLst/>
          </a:prstGeom>
          <a:ln>
            <a:noFill/>
          </a:ln>
        </p:spPr>
      </p:pic>
      <p:pic>
        <p:nvPicPr>
          <p:cNvPr id="43" name="Picture 2"/>
          <p:cNvPicPr/>
          <p:nvPr/>
        </p:nvPicPr>
        <p:blipFill>
          <a:blip r:embed="rId3" cstate="print"/>
          <a:stretch/>
        </p:blipFill>
        <p:spPr>
          <a:xfrm>
            <a:off x="-36360" y="4437112"/>
            <a:ext cx="3528240" cy="2420528"/>
          </a:xfrm>
          <a:prstGeom prst="rect">
            <a:avLst/>
          </a:prstGeom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4667"/>
            <a:ext cx="831641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государственного бюджетного общеобразовательного учреждения Самарской области   средней образовательной школы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«Образовательный  центр» с.Утевка муниципального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Нефтегорский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Самарской области  - детский сад «Чайка»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584" y="1905308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игровых ситуаций, как средство развития элементарных математических представлений у детей 4-5 лет.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96136" y="4204047"/>
            <a:ext cx="29523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Подготовила: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«Чайка»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Новикова М.А.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707904" y="6381328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Утевка 2026г.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olol\Desktop\IMG_20260227_092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lolol\Desktop\IMG_20260227_092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lolol\Desktop\IMG_20260227_092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C:\Users\lolol\Desktop\IMG_20260227_093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4138525" cy="310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2" y="1052736"/>
          <a:ext cx="6764226" cy="51862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54742"/>
                <a:gridCol w="2254742"/>
                <a:gridCol w="2254742"/>
              </a:tblGrid>
              <a:tr h="63587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Технология / Метод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Суть метода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Пример использования в средней группе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119310" marT="74569" marB="74569" anchor="ctr"/>
                </a:tc>
              </a:tr>
              <a:tr h="10928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Игровые методы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Обучение через сюжетно-ролевые и дидактические игры.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Д/и «Чудесный мешочек» (найти и описать фигуру), игра «Найди свой домик» 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0" marT="74569" marB="74569" anchor="ctr"/>
                </a:tc>
              </a:tr>
              <a:tr h="8643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ТИКО-моделирование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 из плоских фигур для понимания формы.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Сборка куба из квадратов, пирамиды из треугольников 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0" marT="74569" marB="74569" anchor="ctr"/>
                </a:tc>
              </a:tr>
              <a:tr h="8643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Блоки Дьенеша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Развитие логики через классификацию по признакам.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Собрать все синие тонкие фигуры / все фигуры с углами 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0" marT="74569" marB="74569" anchor="ctr"/>
                </a:tc>
              </a:tr>
              <a:tr h="8643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Сказкотерапия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Включение заданий в канву знакомой сказки.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Помощь героям сказки «Теремок» в решении математических задач 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0" marT="74569" marB="74569" anchor="ctr"/>
                </a:tc>
              </a:tr>
              <a:tr h="8643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ИКТ и смарт-тренинг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Использование интерактивного оборудования.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119310" marT="74569" marB="745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Выкладывание узоров на столе-мозаике по образцу 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9310" marR="0" marT="74569" marB="74569" anchor="ctr"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24336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F11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характеристика технологий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наглядного представления разнообразия подходов можно использовать следующую таблицу: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103426" y="2182307"/>
            <a:ext cx="9139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/>
        </p:blipFill>
        <p:spPr>
          <a:xfrm>
            <a:off x="251520" y="3789040"/>
            <a:ext cx="3528240" cy="242052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tretch/>
        </p:blipFill>
        <p:spPr>
          <a:xfrm>
            <a:off x="7452320" y="260648"/>
            <a:ext cx="1403648" cy="11247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/>
          <p:nvPr/>
        </p:nvPicPr>
        <p:blipFill>
          <a:blip r:embed="rId2" cstate="print"/>
          <a:stretch/>
        </p:blipFill>
        <p:spPr>
          <a:xfrm>
            <a:off x="7828200" y="0"/>
            <a:ext cx="1315800" cy="1295768"/>
          </a:xfrm>
          <a:prstGeom prst="rect">
            <a:avLst/>
          </a:prstGeom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260648"/>
            <a:ext cx="90364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ФЭМП в средней группе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средней группе перед педагогами стоят задачи по освоению детьми следующих разделов математики 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и счёт: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счёт в пределах 5, использование количественных и порядковых числительных (первый, второй), сравнение групп предметов (больше, меньше, поровну).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сравнение предметов по длине, ширине, высоте.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знакомство с геометрическими фигурами (круг, квадрат, треугольник, прямоугольник, овал), а также с объёмными телами (шар, куб)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Ориентировка в пространстве: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умение определять направление от себя (вверху, внизу, впереди, сзади, слева, справа)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Ориентировка во времени: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различение и называние частей суток (утро, день, вечер, ночь)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lolol\Desktop\IMG_20260225_10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0369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017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Эффективные методы и техники ФЭМП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Успешность освоения математики зависит от правильно подобранных методов, которые делают обучение естественным и увлекательным для ребёнка.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Игровые методы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основа обучения дошкольников. Математические знания закрепляются в играх, которые могут быть как частью занятия, так и самостоятельной деятельностью.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«Найди и назови» (геометрические фигуры), «Чудесный мешочек» (определение формы на ощупь)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правилами: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Подвижная игра «Найди свой домик», где дети бегут к обручу с соответствующей геометрической фигурой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упражнения: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«Сосчитай правильно» (хлопки, прыжки), «Где звенит колокольчик?» (ориентировка в пространстве)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lolol\Desktop\IMG_20260225_104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962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lolol\Desktop\IMG_20260309_120727_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10000"/>
            <a:ext cx="4464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6423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Наглядные методы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4–5 лет мыслят образами, поэтому использование наглядности обязательно.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Демонстрационный материал: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игрушки, муляжи, карточки с цифрами и изображениями предметов, плоскостные геометрические фигуры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Раздаточный материал: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наборы фигур, счетные палочки, карточки для индивидуальной работы, которые позволяют каждому ребенку действовать практически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/>
          <p:nvPr/>
        </p:nvPicPr>
        <p:blipFill>
          <a:blip r:embed="rId2" cstate="print"/>
          <a:stretch/>
        </p:blipFill>
        <p:spPr>
          <a:xfrm>
            <a:off x="7092280" y="5085184"/>
            <a:ext cx="1835696" cy="1556792"/>
          </a:xfrm>
          <a:prstGeom prst="rect">
            <a:avLst/>
          </a:prstGeom>
          <a:ln>
            <a:noFill/>
          </a:ln>
        </p:spPr>
      </p:pic>
      <p:pic>
        <p:nvPicPr>
          <p:cNvPr id="17411" name="Picture 3" descr="C:\Users\lolol\Desktop\IMG_20260225_10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629" y="2708920"/>
            <a:ext cx="4779105" cy="358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88769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Практические методы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«проживание» математической ситуации через действие.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Наложение и приложение: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Сравнение полосок по длине или двух групп предметов (например, грибочков и белочек) путем наложения или приложения одного ряда к другому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со счетными палочками: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Выкладывание геометрических фигур (квадрат, треугольник) и простых предметов (домик) с последующим подсчетом количества использованных палочек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lolol\Desktop\IMG_20260225_102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137020" cy="310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Users\lolol\Desktop\IMG_20260225_10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402554" cy="330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077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Словесные методы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Проблемные вопросы и беседа: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«Почему прямоугольник стал мостом, а квадрат — нет?», «Как сделать так, чтобы девочек и ягод стало поровну?»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слово: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Использование стихов, загадок о геометрических фигурах, частях суток и авторских сказок (например, «Сказка о Прямоугольнике и Квадрате») для лучшего запоминания и повышения интереса 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lolol\Desktop\IMG_20260310_103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5842714" cy="438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248037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F11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технологии ФЭМП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Помимо классических методов, современные педагоги активно внедряют инновационные технологии, которые значительно расширяют развивающий потенциал занятий.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Технология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ТИКО-моделирования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Трансформируемого Игрового Конструктора для Обучения (ТИКО) позволяет детям создавать объемные фигуры из плоскостных деталей. Это развивает пространственное мышление и закрепляет представления о форме (например, собрать куб из квадратов)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Элементы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ТРИЗ-технологии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 решения изобретательских задач помогает учить детей нестандартно мыслить и находить выход из проблемной ситуации. Например, в занятии «Доброе дело для зайчика» дети устанавливают причинно-следственные связи (почему зайчика выгнали? что ему грозит? как помочь?), чтобы прийти к решению — выполнить математические задания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Технология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Смарт-тренинг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использование игрового оборудования, такого как стол-мозаика, для развития мелкой моторики и закрепления сенсорных эталонов. Дети выкладывают узоры («бусы», «гусеницу») по образцу, одновременно закрепляя счет и знание цветов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Использование блоков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универсальный материал для развития логического мышления. Дети учатся классифицировать предметы по нескольким признакам одновременно: цвету, форме, толщине, размеру. Например, в одном задании нужно собрать все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красные толстые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фигуры, а в другом — все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желтые фигуры с углами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lol\Desktop\IMG_20260310_10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lolol\Desktop\IMG_20260310_103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652931" cy="273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lolol\Desktop\IMG_20260310_103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0391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/>
          <p:nvPr/>
        </p:nvPicPr>
        <p:blipFill>
          <a:blip r:embed="rId5" cstate="print"/>
          <a:stretch/>
        </p:blipFill>
        <p:spPr>
          <a:xfrm>
            <a:off x="7092280" y="5085184"/>
            <a:ext cx="1835696" cy="15567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95687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примеры интеграции методов и технологий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работы подтверждается конкретными разработками, где различные подходы комбинируются в рамках одного занятия.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1: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занятии «Играем и считаем — фигурам помогаем» воспитатель не дает готовых знаний, а создает условия для их «открытия» детьми. Сюжет (помощь геометрическим фигурам собраться в поход) мотивирует детей на деятельность. План действий составляется коллективно, а каждое задание (выбор предметов, счет палаток) является шагом к достижению общей цели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2: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математика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«Поможем сказочным героям» построено на сюжете «Теремка». Выполняя задания от каждого персонажа (лягушки — собрать бусы, лисички — отгадать части суток), дети закрепляют математические навыки, не замечая усталости, так как они полностью вовлечены в игру-сказку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3: Приемы 4К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с использованием приемов 4К (критическое мышление,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коммуникация, кооперация) учит детей работать в команде. Например, разделившись на команды по цвету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стикеров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дети коллективно выполняют задание на классификацию блоков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затем рассказывают о своих результатах, развивая навыки общения 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273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subject/>
  <dc:creator>Иванова Наталья</dc:creator>
  <dc:description/>
  <cp:lastModifiedBy>Костя Бездушный</cp:lastModifiedBy>
  <cp:revision>25</cp:revision>
  <dcterms:created xsi:type="dcterms:W3CDTF">2018-09-10T19:52:10Z</dcterms:created>
  <dcterms:modified xsi:type="dcterms:W3CDTF">2026-03-10T06:53:55Z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