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70810" y="389966"/>
            <a:ext cx="6780530" cy="2466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EE2D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E2D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E2D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E2D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6153" y="389966"/>
            <a:ext cx="11409553" cy="1432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EE2D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18" Type="http://schemas.openxmlformats.org/officeDocument/2006/relationships/image" Target="../media/image183.png"/><Relationship Id="rId26" Type="http://schemas.openxmlformats.org/officeDocument/2006/relationships/image" Target="../media/image190.png"/><Relationship Id="rId3" Type="http://schemas.openxmlformats.org/officeDocument/2006/relationships/image" Target="../media/image153.png"/><Relationship Id="rId21" Type="http://schemas.openxmlformats.org/officeDocument/2006/relationships/image" Target="../media/image186.png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17" Type="http://schemas.openxmlformats.org/officeDocument/2006/relationships/image" Target="../media/image182.png"/><Relationship Id="rId25" Type="http://schemas.openxmlformats.org/officeDocument/2006/relationships/image" Target="../media/image189.png"/><Relationship Id="rId2" Type="http://schemas.openxmlformats.org/officeDocument/2006/relationships/image" Target="../media/image88.png"/><Relationship Id="rId16" Type="http://schemas.openxmlformats.org/officeDocument/2006/relationships/image" Target="../media/image181.png"/><Relationship Id="rId20" Type="http://schemas.openxmlformats.org/officeDocument/2006/relationships/image" Target="../media/image18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24" Type="http://schemas.openxmlformats.org/officeDocument/2006/relationships/image" Target="../media/image188.png"/><Relationship Id="rId5" Type="http://schemas.openxmlformats.org/officeDocument/2006/relationships/image" Target="../media/image172.png"/><Relationship Id="rId15" Type="http://schemas.openxmlformats.org/officeDocument/2006/relationships/image" Target="../media/image101.png"/><Relationship Id="rId23" Type="http://schemas.openxmlformats.org/officeDocument/2006/relationships/image" Target="../media/image167.png"/><Relationship Id="rId10" Type="http://schemas.openxmlformats.org/officeDocument/2006/relationships/image" Target="../media/image177.png"/><Relationship Id="rId19" Type="http://schemas.openxmlformats.org/officeDocument/2006/relationships/image" Target="../media/image184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Relationship Id="rId14" Type="http://schemas.openxmlformats.org/officeDocument/2006/relationships/image" Target="../media/image100.png"/><Relationship Id="rId22" Type="http://schemas.openxmlformats.org/officeDocument/2006/relationships/image" Target="../media/image187.png"/><Relationship Id="rId27" Type="http://schemas.openxmlformats.org/officeDocument/2006/relationships/image" Target="../media/image10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101.png"/><Relationship Id="rId3" Type="http://schemas.openxmlformats.org/officeDocument/2006/relationships/image" Target="../media/image153.png"/><Relationship Id="rId7" Type="http://schemas.openxmlformats.org/officeDocument/2006/relationships/image" Target="../media/image194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image" Target="../media/image88.pn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192.png"/><Relationship Id="rId15" Type="http://schemas.openxmlformats.org/officeDocument/2006/relationships/image" Target="../media/image138.png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Relationship Id="rId14" Type="http://schemas.openxmlformats.org/officeDocument/2006/relationships/image" Target="../media/image1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10" Type="http://schemas.openxmlformats.org/officeDocument/2006/relationships/image" Target="../media/image207.png"/><Relationship Id="rId4" Type="http://schemas.openxmlformats.org/officeDocument/2006/relationships/image" Target="../media/image201.png"/><Relationship Id="rId9" Type="http://schemas.openxmlformats.org/officeDocument/2006/relationships/image" Target="../media/image20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image" Target="../media/image219.png"/><Relationship Id="rId18" Type="http://schemas.openxmlformats.org/officeDocument/2006/relationships/image" Target="../media/image224.png"/><Relationship Id="rId3" Type="http://schemas.openxmlformats.org/officeDocument/2006/relationships/image" Target="../media/image209.png"/><Relationship Id="rId21" Type="http://schemas.openxmlformats.org/officeDocument/2006/relationships/image" Target="../media/image227.png"/><Relationship Id="rId7" Type="http://schemas.openxmlformats.org/officeDocument/2006/relationships/image" Target="../media/image213.png"/><Relationship Id="rId12" Type="http://schemas.openxmlformats.org/officeDocument/2006/relationships/image" Target="../media/image218.png"/><Relationship Id="rId17" Type="http://schemas.openxmlformats.org/officeDocument/2006/relationships/image" Target="../media/image223.png"/><Relationship Id="rId2" Type="http://schemas.openxmlformats.org/officeDocument/2006/relationships/image" Target="../media/image208.png"/><Relationship Id="rId16" Type="http://schemas.openxmlformats.org/officeDocument/2006/relationships/image" Target="../media/image222.png"/><Relationship Id="rId20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11" Type="http://schemas.openxmlformats.org/officeDocument/2006/relationships/image" Target="../media/image217.png"/><Relationship Id="rId5" Type="http://schemas.openxmlformats.org/officeDocument/2006/relationships/image" Target="../media/image211.png"/><Relationship Id="rId15" Type="http://schemas.openxmlformats.org/officeDocument/2006/relationships/image" Target="../media/image221.png"/><Relationship Id="rId10" Type="http://schemas.openxmlformats.org/officeDocument/2006/relationships/image" Target="../media/image216.png"/><Relationship Id="rId19" Type="http://schemas.openxmlformats.org/officeDocument/2006/relationships/image" Target="../media/image225.png"/><Relationship Id="rId4" Type="http://schemas.openxmlformats.org/officeDocument/2006/relationships/image" Target="../media/image210.png"/><Relationship Id="rId9" Type="http://schemas.openxmlformats.org/officeDocument/2006/relationships/image" Target="../media/image215.png"/><Relationship Id="rId14" Type="http://schemas.openxmlformats.org/officeDocument/2006/relationships/image" Target="../media/image220.png"/><Relationship Id="rId22" Type="http://schemas.openxmlformats.org/officeDocument/2006/relationships/image" Target="../media/image2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39.png"/><Relationship Id="rId18" Type="http://schemas.openxmlformats.org/officeDocument/2006/relationships/image" Target="../media/image243.png"/><Relationship Id="rId3" Type="http://schemas.openxmlformats.org/officeDocument/2006/relationships/image" Target="../media/image216.png"/><Relationship Id="rId21" Type="http://schemas.openxmlformats.org/officeDocument/2006/relationships/image" Target="../media/image246.png"/><Relationship Id="rId7" Type="http://schemas.openxmlformats.org/officeDocument/2006/relationships/image" Target="../media/image233.png"/><Relationship Id="rId12" Type="http://schemas.openxmlformats.org/officeDocument/2006/relationships/image" Target="../media/image238.png"/><Relationship Id="rId17" Type="http://schemas.openxmlformats.org/officeDocument/2006/relationships/image" Target="../media/image242.png"/><Relationship Id="rId2" Type="http://schemas.openxmlformats.org/officeDocument/2006/relationships/image" Target="../media/image229.png"/><Relationship Id="rId16" Type="http://schemas.openxmlformats.org/officeDocument/2006/relationships/image" Target="../media/image218.png"/><Relationship Id="rId20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11" Type="http://schemas.openxmlformats.org/officeDocument/2006/relationships/image" Target="../media/image237.png"/><Relationship Id="rId5" Type="http://schemas.openxmlformats.org/officeDocument/2006/relationships/image" Target="../media/image231.png"/><Relationship Id="rId15" Type="http://schemas.openxmlformats.org/officeDocument/2006/relationships/image" Target="../media/image241.png"/><Relationship Id="rId10" Type="http://schemas.openxmlformats.org/officeDocument/2006/relationships/image" Target="../media/image236.png"/><Relationship Id="rId19" Type="http://schemas.openxmlformats.org/officeDocument/2006/relationships/image" Target="../media/image244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Relationship Id="rId1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13" Type="http://schemas.openxmlformats.org/officeDocument/2006/relationships/image" Target="../media/image258.png"/><Relationship Id="rId18" Type="http://schemas.openxmlformats.org/officeDocument/2006/relationships/image" Target="../media/image263.png"/><Relationship Id="rId3" Type="http://schemas.openxmlformats.org/officeDocument/2006/relationships/image" Target="../media/image248.png"/><Relationship Id="rId7" Type="http://schemas.openxmlformats.org/officeDocument/2006/relationships/image" Target="../media/image252.png"/><Relationship Id="rId12" Type="http://schemas.openxmlformats.org/officeDocument/2006/relationships/image" Target="../media/image257.png"/><Relationship Id="rId17" Type="http://schemas.openxmlformats.org/officeDocument/2006/relationships/image" Target="../media/image262.png"/><Relationship Id="rId2" Type="http://schemas.openxmlformats.org/officeDocument/2006/relationships/image" Target="../media/image247.png"/><Relationship Id="rId16" Type="http://schemas.openxmlformats.org/officeDocument/2006/relationships/image" Target="../media/image2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1.png"/><Relationship Id="rId11" Type="http://schemas.openxmlformats.org/officeDocument/2006/relationships/image" Target="../media/image256.png"/><Relationship Id="rId5" Type="http://schemas.openxmlformats.org/officeDocument/2006/relationships/image" Target="../media/image250.png"/><Relationship Id="rId15" Type="http://schemas.openxmlformats.org/officeDocument/2006/relationships/image" Target="../media/image260.png"/><Relationship Id="rId10" Type="http://schemas.openxmlformats.org/officeDocument/2006/relationships/image" Target="../media/image255.png"/><Relationship Id="rId19" Type="http://schemas.openxmlformats.org/officeDocument/2006/relationships/image" Target="../media/image264.png"/><Relationship Id="rId4" Type="http://schemas.openxmlformats.org/officeDocument/2006/relationships/image" Target="../media/image249.png"/><Relationship Id="rId9" Type="http://schemas.openxmlformats.org/officeDocument/2006/relationships/image" Target="../media/image254.png"/><Relationship Id="rId14" Type="http://schemas.openxmlformats.org/officeDocument/2006/relationships/image" Target="../media/image2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13" Type="http://schemas.openxmlformats.org/officeDocument/2006/relationships/image" Target="../media/image218.png"/><Relationship Id="rId3" Type="http://schemas.openxmlformats.org/officeDocument/2006/relationships/image" Target="../media/image266.png"/><Relationship Id="rId7" Type="http://schemas.openxmlformats.org/officeDocument/2006/relationships/image" Target="../media/image270.png"/><Relationship Id="rId12" Type="http://schemas.openxmlformats.org/officeDocument/2006/relationships/image" Target="../media/image275.png"/><Relationship Id="rId17" Type="http://schemas.openxmlformats.org/officeDocument/2006/relationships/image" Target="../media/image279.png"/><Relationship Id="rId2" Type="http://schemas.openxmlformats.org/officeDocument/2006/relationships/image" Target="../media/image265.png"/><Relationship Id="rId16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9.png"/><Relationship Id="rId11" Type="http://schemas.openxmlformats.org/officeDocument/2006/relationships/image" Target="../media/image274.png"/><Relationship Id="rId5" Type="http://schemas.openxmlformats.org/officeDocument/2006/relationships/image" Target="../media/image268.png"/><Relationship Id="rId15" Type="http://schemas.openxmlformats.org/officeDocument/2006/relationships/image" Target="../media/image277.png"/><Relationship Id="rId10" Type="http://schemas.openxmlformats.org/officeDocument/2006/relationships/image" Target="../media/image273.png"/><Relationship Id="rId4" Type="http://schemas.openxmlformats.org/officeDocument/2006/relationships/image" Target="../media/image267.png"/><Relationship Id="rId9" Type="http://schemas.openxmlformats.org/officeDocument/2006/relationships/image" Target="../media/image272.png"/><Relationship Id="rId14" Type="http://schemas.openxmlformats.org/officeDocument/2006/relationships/image" Target="../media/image2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34" Type="http://schemas.openxmlformats.org/officeDocument/2006/relationships/image" Target="../media/image6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33" Type="http://schemas.openxmlformats.org/officeDocument/2006/relationships/image" Target="../media/image63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8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image" Target="../media/image88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00.png"/><Relationship Id="rId26" Type="http://schemas.openxmlformats.org/officeDocument/2006/relationships/image" Target="../media/image127.png"/><Relationship Id="rId3" Type="http://schemas.openxmlformats.org/officeDocument/2006/relationships/image" Target="../media/image106.png"/><Relationship Id="rId21" Type="http://schemas.openxmlformats.org/officeDocument/2006/relationships/image" Target="../media/image122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5" Type="http://schemas.openxmlformats.org/officeDocument/2006/relationships/image" Target="../media/image126.png"/><Relationship Id="rId2" Type="http://schemas.openxmlformats.org/officeDocument/2006/relationships/image" Target="../media/image88.png"/><Relationship Id="rId16" Type="http://schemas.openxmlformats.org/officeDocument/2006/relationships/image" Target="../media/image119.png"/><Relationship Id="rId20" Type="http://schemas.openxmlformats.org/officeDocument/2006/relationships/image" Target="../media/image121.png"/><Relationship Id="rId29" Type="http://schemas.openxmlformats.org/officeDocument/2006/relationships/image" Target="../media/image1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24" Type="http://schemas.openxmlformats.org/officeDocument/2006/relationships/image" Target="../media/image125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23" Type="http://schemas.openxmlformats.org/officeDocument/2006/relationships/image" Target="../media/image124.png"/><Relationship Id="rId28" Type="http://schemas.openxmlformats.org/officeDocument/2006/relationships/image" Target="../media/image129.png"/><Relationship Id="rId10" Type="http://schemas.openxmlformats.org/officeDocument/2006/relationships/image" Target="../media/image113.png"/><Relationship Id="rId19" Type="http://schemas.openxmlformats.org/officeDocument/2006/relationships/image" Target="../media/image101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Relationship Id="rId22" Type="http://schemas.openxmlformats.org/officeDocument/2006/relationships/image" Target="../media/image123.png"/><Relationship Id="rId27" Type="http://schemas.openxmlformats.org/officeDocument/2006/relationships/image" Target="../media/image128.png"/><Relationship Id="rId30" Type="http://schemas.openxmlformats.org/officeDocument/2006/relationships/image" Target="../media/image10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37.png"/><Relationship Id="rId3" Type="http://schemas.openxmlformats.org/officeDocument/2006/relationships/image" Target="../media/image131.png"/><Relationship Id="rId7" Type="http://schemas.openxmlformats.org/officeDocument/2006/relationships/image" Target="../media/image134.png"/><Relationship Id="rId12" Type="http://schemas.openxmlformats.org/officeDocument/2006/relationships/image" Target="../media/image101.png"/><Relationship Id="rId2" Type="http://schemas.openxmlformats.org/officeDocument/2006/relationships/image" Target="../media/image88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3.png"/><Relationship Id="rId11" Type="http://schemas.openxmlformats.org/officeDocument/2006/relationships/image" Target="../media/image100.png"/><Relationship Id="rId5" Type="http://schemas.openxmlformats.org/officeDocument/2006/relationships/image" Target="../media/image132.png"/><Relationship Id="rId15" Type="http://schemas.openxmlformats.org/officeDocument/2006/relationships/image" Target="../media/image139.png"/><Relationship Id="rId10" Type="http://schemas.openxmlformats.org/officeDocument/2006/relationships/image" Target="../media/image136.png"/><Relationship Id="rId4" Type="http://schemas.openxmlformats.org/officeDocument/2006/relationships/image" Target="../media/image107.png"/><Relationship Id="rId9" Type="http://schemas.openxmlformats.org/officeDocument/2006/relationships/image" Target="../media/image116.png"/><Relationship Id="rId14" Type="http://schemas.openxmlformats.org/officeDocument/2006/relationships/image" Target="../media/image1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18" Type="http://schemas.openxmlformats.org/officeDocument/2006/relationships/image" Target="../media/image137.png"/><Relationship Id="rId3" Type="http://schemas.openxmlformats.org/officeDocument/2006/relationships/image" Target="../media/image140.png"/><Relationship Id="rId21" Type="http://schemas.openxmlformats.org/officeDocument/2006/relationships/image" Target="../media/image105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17" Type="http://schemas.openxmlformats.org/officeDocument/2006/relationships/image" Target="../media/image101.png"/><Relationship Id="rId2" Type="http://schemas.openxmlformats.org/officeDocument/2006/relationships/image" Target="../media/image88.png"/><Relationship Id="rId16" Type="http://schemas.openxmlformats.org/officeDocument/2006/relationships/image" Target="../media/image100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5" Type="http://schemas.openxmlformats.org/officeDocument/2006/relationships/image" Target="../media/image152.png"/><Relationship Id="rId10" Type="http://schemas.openxmlformats.org/officeDocument/2006/relationships/image" Target="../media/image147.png"/><Relationship Id="rId19" Type="http://schemas.openxmlformats.org/officeDocument/2006/relationships/image" Target="../media/image138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10.png"/><Relationship Id="rId18" Type="http://schemas.openxmlformats.org/officeDocument/2006/relationships/image" Target="../media/image100.png"/><Relationship Id="rId3" Type="http://schemas.openxmlformats.org/officeDocument/2006/relationships/image" Target="../media/image153.png"/><Relationship Id="rId21" Type="http://schemas.openxmlformats.org/officeDocument/2006/relationships/image" Target="../media/image168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6.png"/><Relationship Id="rId2" Type="http://schemas.openxmlformats.org/officeDocument/2006/relationships/image" Target="../media/image88.png"/><Relationship Id="rId16" Type="http://schemas.openxmlformats.org/officeDocument/2006/relationships/image" Target="../media/image165.png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24" Type="http://schemas.openxmlformats.org/officeDocument/2006/relationships/image" Target="../media/image105.png"/><Relationship Id="rId5" Type="http://schemas.openxmlformats.org/officeDocument/2006/relationships/image" Target="../media/image155.png"/><Relationship Id="rId15" Type="http://schemas.openxmlformats.org/officeDocument/2006/relationships/image" Target="../media/image164.png"/><Relationship Id="rId23" Type="http://schemas.openxmlformats.org/officeDocument/2006/relationships/image" Target="../media/image170.png"/><Relationship Id="rId10" Type="http://schemas.openxmlformats.org/officeDocument/2006/relationships/image" Target="../media/image160.png"/><Relationship Id="rId19" Type="http://schemas.openxmlformats.org/officeDocument/2006/relationships/image" Target="../media/image101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3.png"/><Relationship Id="rId22" Type="http://schemas.openxmlformats.org/officeDocument/2006/relationships/image" Target="../media/image1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" y="553580"/>
            <a:ext cx="12189460" cy="5751195"/>
            <a:chOff x="1524" y="553580"/>
            <a:chExt cx="12189460" cy="5751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" y="553580"/>
              <a:ext cx="12188951" cy="575083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516112" y="941831"/>
              <a:ext cx="3446145" cy="460375"/>
            </a:xfrm>
            <a:custGeom>
              <a:avLst/>
              <a:gdLst/>
              <a:ahLst/>
              <a:cxnLst/>
              <a:rect l="l" t="t" r="r" b="b"/>
              <a:pathLst>
                <a:path w="3446145" h="460375">
                  <a:moveTo>
                    <a:pt x="3445763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3445763" y="460248"/>
                  </a:lnTo>
                  <a:lnTo>
                    <a:pt x="3445763" y="0"/>
                  </a:lnTo>
                  <a:close/>
                </a:path>
              </a:pathLst>
            </a:custGeom>
            <a:solidFill>
              <a:srgbClr val="EF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16112" y="941831"/>
              <a:ext cx="3446145" cy="460375"/>
            </a:xfrm>
            <a:custGeom>
              <a:avLst/>
              <a:gdLst/>
              <a:ahLst/>
              <a:cxnLst/>
              <a:rect l="l" t="t" r="r" b="b"/>
              <a:pathLst>
                <a:path w="3446145" h="460375">
                  <a:moveTo>
                    <a:pt x="0" y="460248"/>
                  </a:moveTo>
                  <a:lnTo>
                    <a:pt x="3445763" y="460248"/>
                  </a:lnTo>
                  <a:lnTo>
                    <a:pt x="3445763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700">
              <a:solidFill>
                <a:srgbClr val="EF30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896" y="751331"/>
              <a:ext cx="4340352" cy="7132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737485">
              <a:lnSpc>
                <a:spcPct val="100000"/>
              </a:lnSpc>
              <a:spcBef>
                <a:spcPts val="100"/>
              </a:spcBef>
            </a:pPr>
            <a:r>
              <a:rPr sz="3600" spc="1170" dirty="0">
                <a:solidFill>
                  <a:srgbClr val="EF3036"/>
                </a:solidFill>
              </a:rPr>
              <a:t>СПОРТСМЕН</a:t>
            </a:r>
            <a:r>
              <a:rPr sz="3600" spc="-80" dirty="0">
                <a:solidFill>
                  <a:srgbClr val="EF3036"/>
                </a:solidFill>
              </a:rPr>
              <a:t> </a:t>
            </a:r>
            <a:r>
              <a:rPr sz="3600" spc="965" dirty="0">
                <a:solidFill>
                  <a:srgbClr val="EF3036"/>
                </a:solidFill>
              </a:rPr>
              <a:t>ГОДА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152" y="2034539"/>
            <a:ext cx="2666745" cy="39319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70152" y="2680411"/>
            <a:ext cx="4395470" cy="750570"/>
            <a:chOff x="1070152" y="2680411"/>
            <a:chExt cx="4395470" cy="7505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0152" y="2680411"/>
              <a:ext cx="3492373" cy="2624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0152" y="2924809"/>
              <a:ext cx="4395343" cy="2621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0152" y="3168650"/>
              <a:ext cx="1034630" cy="262127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070152" y="3656329"/>
            <a:ext cx="4438650" cy="750570"/>
            <a:chOff x="1070152" y="3656329"/>
            <a:chExt cx="4438650" cy="75057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0152" y="3656329"/>
              <a:ext cx="3406266" cy="2621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0152" y="3900246"/>
              <a:ext cx="4289679" cy="2624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0152" y="4144390"/>
              <a:ext cx="4438523" cy="26212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070152" y="4632071"/>
            <a:ext cx="4888865" cy="1238250"/>
            <a:chOff x="1070152" y="4632071"/>
            <a:chExt cx="4888865" cy="1238250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0152" y="4632071"/>
              <a:ext cx="4456811" cy="2621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0152" y="4875911"/>
              <a:ext cx="4302252" cy="2621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0152" y="5119751"/>
              <a:ext cx="4888484" cy="2621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0152" y="5363260"/>
              <a:ext cx="2904363" cy="26243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0152" y="5607710"/>
              <a:ext cx="1654428" cy="262128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6263640" y="1527035"/>
            <a:ext cx="5266055" cy="4502150"/>
            <a:chOff x="6263640" y="1527035"/>
            <a:chExt cx="5266055" cy="4502150"/>
          </a:xfrm>
        </p:grpSpPr>
        <p:sp>
          <p:nvSpPr>
            <p:cNvPr id="19" name="object 19"/>
            <p:cNvSpPr/>
            <p:nvPr/>
          </p:nvSpPr>
          <p:spPr>
            <a:xfrm>
              <a:off x="6263640" y="2089403"/>
              <a:ext cx="4668520" cy="3939540"/>
            </a:xfrm>
            <a:custGeom>
              <a:avLst/>
              <a:gdLst/>
              <a:ahLst/>
              <a:cxnLst/>
              <a:rect l="l" t="t" r="r" b="b"/>
              <a:pathLst>
                <a:path w="4668520" h="3939540">
                  <a:moveTo>
                    <a:pt x="4668012" y="0"/>
                  </a:moveTo>
                  <a:lnTo>
                    <a:pt x="0" y="0"/>
                  </a:lnTo>
                  <a:lnTo>
                    <a:pt x="0" y="3939540"/>
                  </a:lnTo>
                  <a:lnTo>
                    <a:pt x="4668012" y="3939540"/>
                  </a:lnTo>
                  <a:lnTo>
                    <a:pt x="4668012" y="0"/>
                  </a:lnTo>
                  <a:close/>
                </a:path>
              </a:pathLst>
            </a:custGeom>
            <a:solidFill>
              <a:srgbClr val="EF303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86093" y="2281173"/>
              <a:ext cx="1556003" cy="2956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86093" y="2555494"/>
              <a:ext cx="1996058" cy="2956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86093" y="3105607"/>
              <a:ext cx="2931668" cy="2624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86093" y="3349751"/>
              <a:ext cx="3384930" cy="26212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861804" y="3349751"/>
              <a:ext cx="320040" cy="26212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86093" y="3593591"/>
              <a:ext cx="3626230" cy="26212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86093" y="3837432"/>
              <a:ext cx="3001264" cy="26212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86093" y="4081272"/>
              <a:ext cx="3100070" cy="26212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86093" y="4325111"/>
              <a:ext cx="2538349" cy="2621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86093" y="4813045"/>
              <a:ext cx="3011424" cy="26212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86093" y="5056886"/>
              <a:ext cx="3844416" cy="2621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86093" y="5300725"/>
              <a:ext cx="3183635" cy="26212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86093" y="5544616"/>
              <a:ext cx="3058795" cy="26212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384536" y="1527035"/>
              <a:ext cx="1144536" cy="113386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0620812" y="1763456"/>
              <a:ext cx="617220" cy="634365"/>
            </a:xfrm>
            <a:custGeom>
              <a:avLst/>
              <a:gdLst/>
              <a:ahLst/>
              <a:cxnLst/>
              <a:rect l="l" t="t" r="r" b="b"/>
              <a:pathLst>
                <a:path w="617220" h="634364">
                  <a:moveTo>
                    <a:pt x="288390" y="0"/>
                  </a:moveTo>
                  <a:lnTo>
                    <a:pt x="165584" y="35871"/>
                  </a:lnTo>
                  <a:lnTo>
                    <a:pt x="241704" y="266145"/>
                  </a:lnTo>
                  <a:lnTo>
                    <a:pt x="0" y="261341"/>
                  </a:lnTo>
                  <a:lnTo>
                    <a:pt x="2651" y="390318"/>
                  </a:lnTo>
                  <a:lnTo>
                    <a:pt x="233356" y="375535"/>
                  </a:lnTo>
                  <a:lnTo>
                    <a:pt x="142873" y="587829"/>
                  </a:lnTo>
                  <a:lnTo>
                    <a:pt x="261562" y="633816"/>
                  </a:lnTo>
                  <a:lnTo>
                    <a:pt x="339930" y="404023"/>
                  </a:lnTo>
                  <a:lnTo>
                    <a:pt x="528200" y="555938"/>
                  </a:lnTo>
                  <a:lnTo>
                    <a:pt x="603416" y="453306"/>
                  </a:lnTo>
                  <a:lnTo>
                    <a:pt x="414351" y="322674"/>
                  </a:lnTo>
                  <a:lnTo>
                    <a:pt x="616720" y="210969"/>
                  </a:lnTo>
                  <a:lnTo>
                    <a:pt x="549427" y="100854"/>
                  </a:lnTo>
                  <a:lnTo>
                    <a:pt x="348361" y="234988"/>
                  </a:lnTo>
                  <a:lnTo>
                    <a:pt x="288390" y="0"/>
                  </a:lnTo>
                  <a:close/>
                </a:path>
              </a:pathLst>
            </a:custGeom>
            <a:solidFill>
              <a:srgbClr val="EF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609669" y="1749815"/>
              <a:ext cx="643255" cy="662305"/>
            </a:xfrm>
            <a:custGeom>
              <a:avLst/>
              <a:gdLst/>
              <a:ahLst/>
              <a:cxnLst/>
              <a:rect l="l" t="t" r="r" b="b"/>
              <a:pathLst>
                <a:path w="643254" h="662305">
                  <a:moveTo>
                    <a:pt x="255869" y="390355"/>
                  </a:moveTo>
                  <a:lnTo>
                    <a:pt x="234472" y="384888"/>
                  </a:lnTo>
                  <a:lnTo>
                    <a:pt x="245213" y="400067"/>
                  </a:lnTo>
                  <a:lnTo>
                    <a:pt x="227519" y="401200"/>
                  </a:lnTo>
                  <a:lnTo>
                    <a:pt x="139553" y="607566"/>
                  </a:lnTo>
                  <a:lnTo>
                    <a:pt x="279374" y="661739"/>
                  </a:lnTo>
                  <a:lnTo>
                    <a:pt x="283596" y="649357"/>
                  </a:lnTo>
                  <a:lnTo>
                    <a:pt x="262370" y="643934"/>
                  </a:lnTo>
                  <a:lnTo>
                    <a:pt x="265600" y="634463"/>
                  </a:lnTo>
                  <a:lnTo>
                    <a:pt x="266039" y="633175"/>
                  </a:lnTo>
                  <a:lnTo>
                    <a:pt x="255649" y="629149"/>
                  </a:lnTo>
                  <a:lnTo>
                    <a:pt x="164048" y="605746"/>
                  </a:lnTo>
                  <a:lnTo>
                    <a:pt x="157947" y="591295"/>
                  </a:lnTo>
                  <a:lnTo>
                    <a:pt x="169004" y="594120"/>
                  </a:lnTo>
                  <a:lnTo>
                    <a:pt x="255869" y="390355"/>
                  </a:lnTo>
                  <a:close/>
                </a:path>
                <a:path w="643254" h="662305">
                  <a:moveTo>
                    <a:pt x="266039" y="633175"/>
                  </a:moveTo>
                  <a:lnTo>
                    <a:pt x="262370" y="643934"/>
                  </a:lnTo>
                  <a:lnTo>
                    <a:pt x="276650" y="637286"/>
                  </a:lnTo>
                  <a:lnTo>
                    <a:pt x="266039" y="633175"/>
                  </a:lnTo>
                  <a:close/>
                </a:path>
                <a:path w="643254" h="662305">
                  <a:moveTo>
                    <a:pt x="345773" y="399363"/>
                  </a:moveTo>
                  <a:lnTo>
                    <a:pt x="266469" y="631913"/>
                  </a:lnTo>
                  <a:lnTo>
                    <a:pt x="266039" y="633175"/>
                  </a:lnTo>
                  <a:lnTo>
                    <a:pt x="276650" y="637286"/>
                  </a:lnTo>
                  <a:lnTo>
                    <a:pt x="262370" y="643934"/>
                  </a:lnTo>
                  <a:lnTo>
                    <a:pt x="283596" y="649357"/>
                  </a:lnTo>
                  <a:lnTo>
                    <a:pt x="356364" y="435945"/>
                  </a:lnTo>
                  <a:lnTo>
                    <a:pt x="344211" y="426138"/>
                  </a:lnTo>
                  <a:lnTo>
                    <a:pt x="361399" y="421179"/>
                  </a:lnTo>
                  <a:lnTo>
                    <a:pt x="378095" y="425445"/>
                  </a:lnTo>
                  <a:lnTo>
                    <a:pt x="345773" y="399363"/>
                  </a:lnTo>
                  <a:close/>
                </a:path>
                <a:path w="643254" h="662305">
                  <a:moveTo>
                    <a:pt x="157947" y="591295"/>
                  </a:moveTo>
                  <a:lnTo>
                    <a:pt x="164048" y="605746"/>
                  </a:lnTo>
                  <a:lnTo>
                    <a:pt x="168470" y="595372"/>
                  </a:lnTo>
                  <a:lnTo>
                    <a:pt x="157947" y="591295"/>
                  </a:lnTo>
                  <a:close/>
                </a:path>
                <a:path w="643254" h="662305">
                  <a:moveTo>
                    <a:pt x="168470" y="595372"/>
                  </a:moveTo>
                  <a:lnTo>
                    <a:pt x="164048" y="605746"/>
                  </a:lnTo>
                  <a:lnTo>
                    <a:pt x="255649" y="629149"/>
                  </a:lnTo>
                  <a:lnTo>
                    <a:pt x="168470" y="595372"/>
                  </a:lnTo>
                  <a:close/>
                </a:path>
                <a:path w="643254" h="662305">
                  <a:moveTo>
                    <a:pt x="169004" y="594120"/>
                  </a:moveTo>
                  <a:lnTo>
                    <a:pt x="157947" y="591295"/>
                  </a:lnTo>
                  <a:lnTo>
                    <a:pt x="168470" y="595372"/>
                  </a:lnTo>
                  <a:lnTo>
                    <a:pt x="169004" y="594120"/>
                  </a:lnTo>
                  <a:close/>
                </a:path>
                <a:path w="643254" h="662305">
                  <a:moveTo>
                    <a:pt x="378095" y="425445"/>
                  </a:moveTo>
                  <a:lnTo>
                    <a:pt x="361399" y="421179"/>
                  </a:lnTo>
                  <a:lnTo>
                    <a:pt x="356364" y="435945"/>
                  </a:lnTo>
                  <a:lnTo>
                    <a:pt x="541383" y="585250"/>
                  </a:lnTo>
                  <a:lnTo>
                    <a:pt x="553330" y="568952"/>
                  </a:lnTo>
                  <a:lnTo>
                    <a:pt x="530534" y="563128"/>
                  </a:lnTo>
                  <a:lnTo>
                    <a:pt x="537294" y="553905"/>
                  </a:lnTo>
                  <a:lnTo>
                    <a:pt x="378095" y="425445"/>
                  </a:lnTo>
                  <a:close/>
                </a:path>
                <a:path w="643254" h="662305">
                  <a:moveTo>
                    <a:pt x="537294" y="553905"/>
                  </a:moveTo>
                  <a:lnTo>
                    <a:pt x="530534" y="563128"/>
                  </a:lnTo>
                  <a:lnTo>
                    <a:pt x="546197" y="561089"/>
                  </a:lnTo>
                  <a:lnTo>
                    <a:pt x="537294" y="553905"/>
                  </a:lnTo>
                  <a:close/>
                </a:path>
                <a:path w="643254" h="662305">
                  <a:moveTo>
                    <a:pt x="599128" y="469551"/>
                  </a:moveTo>
                  <a:lnTo>
                    <a:pt x="537294" y="553905"/>
                  </a:lnTo>
                  <a:lnTo>
                    <a:pt x="546197" y="561089"/>
                  </a:lnTo>
                  <a:lnTo>
                    <a:pt x="530534" y="563128"/>
                  </a:lnTo>
                  <a:lnTo>
                    <a:pt x="553330" y="568952"/>
                  </a:lnTo>
                  <a:lnTo>
                    <a:pt x="619439" y="478760"/>
                  </a:lnTo>
                  <a:lnTo>
                    <a:pt x="608359" y="475930"/>
                  </a:lnTo>
                  <a:lnTo>
                    <a:pt x="599128" y="469551"/>
                  </a:lnTo>
                  <a:close/>
                </a:path>
                <a:path w="643254" h="662305">
                  <a:moveTo>
                    <a:pt x="237652" y="268571"/>
                  </a:moveTo>
                  <a:lnTo>
                    <a:pt x="0" y="263845"/>
                  </a:lnTo>
                  <a:lnTo>
                    <a:pt x="3115" y="415574"/>
                  </a:lnTo>
                  <a:lnTo>
                    <a:pt x="57387" y="412098"/>
                  </a:lnTo>
                  <a:lnTo>
                    <a:pt x="24704" y="403748"/>
                  </a:lnTo>
                  <a:lnTo>
                    <a:pt x="13096" y="393072"/>
                  </a:lnTo>
                  <a:lnTo>
                    <a:pt x="24470" y="392343"/>
                  </a:lnTo>
                  <a:lnTo>
                    <a:pt x="22344" y="288806"/>
                  </a:lnTo>
                  <a:lnTo>
                    <a:pt x="10929" y="285890"/>
                  </a:lnTo>
                  <a:lnTo>
                    <a:pt x="22056" y="274757"/>
                  </a:lnTo>
                  <a:lnTo>
                    <a:pt x="70243" y="287068"/>
                  </a:lnTo>
                  <a:lnTo>
                    <a:pt x="268055" y="290998"/>
                  </a:lnTo>
                  <a:lnTo>
                    <a:pt x="267601" y="289623"/>
                  </a:lnTo>
                  <a:lnTo>
                    <a:pt x="242492" y="283208"/>
                  </a:lnTo>
                  <a:lnTo>
                    <a:pt x="237652" y="268571"/>
                  </a:lnTo>
                  <a:close/>
                </a:path>
                <a:path w="643254" h="662305">
                  <a:moveTo>
                    <a:pt x="24470" y="392343"/>
                  </a:moveTo>
                  <a:lnTo>
                    <a:pt x="13096" y="393072"/>
                  </a:lnTo>
                  <a:lnTo>
                    <a:pt x="24704" y="403748"/>
                  </a:lnTo>
                  <a:lnTo>
                    <a:pt x="24470" y="392343"/>
                  </a:lnTo>
                  <a:close/>
                </a:path>
                <a:path w="643254" h="662305">
                  <a:moveTo>
                    <a:pt x="261497" y="377153"/>
                  </a:moveTo>
                  <a:lnTo>
                    <a:pt x="24470" y="392343"/>
                  </a:lnTo>
                  <a:lnTo>
                    <a:pt x="24704" y="403748"/>
                  </a:lnTo>
                  <a:lnTo>
                    <a:pt x="57387" y="412098"/>
                  </a:lnTo>
                  <a:lnTo>
                    <a:pt x="227519" y="401200"/>
                  </a:lnTo>
                  <a:lnTo>
                    <a:pt x="234472" y="384888"/>
                  </a:lnTo>
                  <a:lnTo>
                    <a:pt x="255869" y="390355"/>
                  </a:lnTo>
                  <a:lnTo>
                    <a:pt x="261236" y="377765"/>
                  </a:lnTo>
                  <a:lnTo>
                    <a:pt x="261497" y="377153"/>
                  </a:lnTo>
                  <a:close/>
                </a:path>
                <a:path w="643254" h="662305">
                  <a:moveTo>
                    <a:pt x="361399" y="421179"/>
                  </a:moveTo>
                  <a:lnTo>
                    <a:pt x="344211" y="426138"/>
                  </a:lnTo>
                  <a:lnTo>
                    <a:pt x="356364" y="435945"/>
                  </a:lnTo>
                  <a:lnTo>
                    <a:pt x="361399" y="421179"/>
                  </a:lnTo>
                  <a:close/>
                </a:path>
                <a:path w="643254" h="662305">
                  <a:moveTo>
                    <a:pt x="234472" y="384888"/>
                  </a:moveTo>
                  <a:lnTo>
                    <a:pt x="227519" y="401200"/>
                  </a:lnTo>
                  <a:lnTo>
                    <a:pt x="245213" y="400067"/>
                  </a:lnTo>
                  <a:lnTo>
                    <a:pt x="234472" y="384888"/>
                  </a:lnTo>
                  <a:close/>
                </a:path>
                <a:path w="643254" h="662305">
                  <a:moveTo>
                    <a:pt x="605764" y="460499"/>
                  </a:moveTo>
                  <a:lnTo>
                    <a:pt x="599128" y="469551"/>
                  </a:lnTo>
                  <a:lnTo>
                    <a:pt x="608359" y="475930"/>
                  </a:lnTo>
                  <a:lnTo>
                    <a:pt x="605764" y="460499"/>
                  </a:lnTo>
                  <a:close/>
                </a:path>
                <a:path w="643254" h="662305">
                  <a:moveTo>
                    <a:pt x="628556" y="466322"/>
                  </a:moveTo>
                  <a:lnTo>
                    <a:pt x="605764" y="460499"/>
                  </a:lnTo>
                  <a:lnTo>
                    <a:pt x="608359" y="475930"/>
                  </a:lnTo>
                  <a:lnTo>
                    <a:pt x="619439" y="478760"/>
                  </a:lnTo>
                  <a:lnTo>
                    <a:pt x="628556" y="466322"/>
                  </a:lnTo>
                  <a:close/>
                </a:path>
                <a:path w="643254" h="662305">
                  <a:moveTo>
                    <a:pt x="612599" y="220564"/>
                  </a:moveTo>
                  <a:lnTo>
                    <a:pt x="420222" y="326764"/>
                  </a:lnTo>
                  <a:lnTo>
                    <a:pt x="427795" y="346975"/>
                  </a:lnTo>
                  <a:lnTo>
                    <a:pt x="419297" y="345285"/>
                  </a:lnTo>
                  <a:lnTo>
                    <a:pt x="599128" y="469551"/>
                  </a:lnTo>
                  <a:lnTo>
                    <a:pt x="605764" y="460499"/>
                  </a:lnTo>
                  <a:lnTo>
                    <a:pt x="628556" y="466322"/>
                  </a:lnTo>
                  <a:lnTo>
                    <a:pt x="629997" y="464356"/>
                  </a:lnTo>
                  <a:lnTo>
                    <a:pt x="474787" y="357100"/>
                  </a:lnTo>
                  <a:lnTo>
                    <a:pt x="430771" y="345854"/>
                  </a:lnTo>
                  <a:lnTo>
                    <a:pt x="423197" y="325643"/>
                  </a:lnTo>
                  <a:lnTo>
                    <a:pt x="427825" y="324647"/>
                  </a:lnTo>
                  <a:lnTo>
                    <a:pt x="456103" y="331871"/>
                  </a:lnTo>
                  <a:lnTo>
                    <a:pt x="633310" y="234064"/>
                  </a:lnTo>
                  <a:lnTo>
                    <a:pt x="618544" y="230292"/>
                  </a:lnTo>
                  <a:lnTo>
                    <a:pt x="612599" y="220564"/>
                  </a:lnTo>
                  <a:close/>
                </a:path>
                <a:path w="643254" h="662305">
                  <a:moveTo>
                    <a:pt x="22056" y="274757"/>
                  </a:moveTo>
                  <a:lnTo>
                    <a:pt x="10929" y="285890"/>
                  </a:lnTo>
                  <a:lnTo>
                    <a:pt x="22289" y="286116"/>
                  </a:lnTo>
                  <a:lnTo>
                    <a:pt x="22056" y="274757"/>
                  </a:lnTo>
                  <a:close/>
                </a:path>
                <a:path w="643254" h="662305">
                  <a:moveTo>
                    <a:pt x="22289" y="286116"/>
                  </a:moveTo>
                  <a:lnTo>
                    <a:pt x="10929" y="285890"/>
                  </a:lnTo>
                  <a:lnTo>
                    <a:pt x="22344" y="288806"/>
                  </a:lnTo>
                  <a:lnTo>
                    <a:pt x="22289" y="286116"/>
                  </a:lnTo>
                  <a:close/>
                </a:path>
                <a:path w="643254" h="662305">
                  <a:moveTo>
                    <a:pt x="70243" y="287068"/>
                  </a:moveTo>
                  <a:lnTo>
                    <a:pt x="22056" y="274757"/>
                  </a:lnTo>
                  <a:lnTo>
                    <a:pt x="22289" y="286116"/>
                  </a:lnTo>
                  <a:lnTo>
                    <a:pt x="70243" y="287068"/>
                  </a:lnTo>
                  <a:close/>
                </a:path>
                <a:path w="643254" h="662305">
                  <a:moveTo>
                    <a:pt x="427825" y="324647"/>
                  </a:moveTo>
                  <a:lnTo>
                    <a:pt x="423197" y="325643"/>
                  </a:lnTo>
                  <a:lnTo>
                    <a:pt x="430771" y="345854"/>
                  </a:lnTo>
                  <a:lnTo>
                    <a:pt x="446194" y="337341"/>
                  </a:lnTo>
                  <a:lnTo>
                    <a:pt x="427825" y="324647"/>
                  </a:lnTo>
                  <a:close/>
                </a:path>
                <a:path w="643254" h="662305">
                  <a:moveTo>
                    <a:pt x="446194" y="337341"/>
                  </a:moveTo>
                  <a:lnTo>
                    <a:pt x="430771" y="345854"/>
                  </a:lnTo>
                  <a:lnTo>
                    <a:pt x="474787" y="357100"/>
                  </a:lnTo>
                  <a:lnTo>
                    <a:pt x="446194" y="337341"/>
                  </a:lnTo>
                  <a:close/>
                </a:path>
                <a:path w="643254" h="662305">
                  <a:moveTo>
                    <a:pt x="456103" y="331871"/>
                  </a:moveTo>
                  <a:lnTo>
                    <a:pt x="427825" y="324647"/>
                  </a:lnTo>
                  <a:lnTo>
                    <a:pt x="446194" y="337341"/>
                  </a:lnTo>
                  <a:lnTo>
                    <a:pt x="456103" y="331871"/>
                  </a:lnTo>
                  <a:close/>
                </a:path>
                <a:path w="643254" h="662305">
                  <a:moveTo>
                    <a:pt x="253060" y="268877"/>
                  </a:moveTo>
                  <a:lnTo>
                    <a:pt x="237652" y="268571"/>
                  </a:lnTo>
                  <a:lnTo>
                    <a:pt x="242492" y="283208"/>
                  </a:lnTo>
                  <a:lnTo>
                    <a:pt x="253060" y="268877"/>
                  </a:lnTo>
                  <a:close/>
                </a:path>
                <a:path w="643254" h="662305">
                  <a:moveTo>
                    <a:pt x="261450" y="271021"/>
                  </a:moveTo>
                  <a:lnTo>
                    <a:pt x="253060" y="268877"/>
                  </a:lnTo>
                  <a:lnTo>
                    <a:pt x="242492" y="283208"/>
                  </a:lnTo>
                  <a:lnTo>
                    <a:pt x="267601" y="289623"/>
                  </a:lnTo>
                  <a:lnTo>
                    <a:pt x="261450" y="271021"/>
                  </a:lnTo>
                  <a:close/>
                </a:path>
                <a:path w="643254" h="662305">
                  <a:moveTo>
                    <a:pt x="307321" y="0"/>
                  </a:moveTo>
                  <a:lnTo>
                    <a:pt x="162815" y="42209"/>
                  </a:lnTo>
                  <a:lnTo>
                    <a:pt x="237652" y="268571"/>
                  </a:lnTo>
                  <a:lnTo>
                    <a:pt x="253060" y="268877"/>
                  </a:lnTo>
                  <a:lnTo>
                    <a:pt x="261450" y="271021"/>
                  </a:lnTo>
                  <a:lnTo>
                    <a:pt x="192775" y="63302"/>
                  </a:lnTo>
                  <a:lnTo>
                    <a:pt x="179784" y="59983"/>
                  </a:lnTo>
                  <a:lnTo>
                    <a:pt x="187084" y="46090"/>
                  </a:lnTo>
                  <a:lnTo>
                    <a:pt x="208565" y="51578"/>
                  </a:lnTo>
                  <a:lnTo>
                    <a:pt x="291762" y="27281"/>
                  </a:lnTo>
                  <a:lnTo>
                    <a:pt x="288968" y="16331"/>
                  </a:lnTo>
                  <a:lnTo>
                    <a:pt x="313060" y="22486"/>
                  </a:lnTo>
                  <a:lnTo>
                    <a:pt x="307321" y="0"/>
                  </a:lnTo>
                  <a:close/>
                </a:path>
                <a:path w="643254" h="662305">
                  <a:moveTo>
                    <a:pt x="313060" y="22486"/>
                  </a:moveTo>
                  <a:lnTo>
                    <a:pt x="288968" y="16331"/>
                  </a:lnTo>
                  <a:lnTo>
                    <a:pt x="302603" y="24115"/>
                  </a:lnTo>
                  <a:lnTo>
                    <a:pt x="291762" y="27281"/>
                  </a:lnTo>
                  <a:lnTo>
                    <a:pt x="352738" y="266251"/>
                  </a:lnTo>
                  <a:lnTo>
                    <a:pt x="379556" y="248362"/>
                  </a:lnTo>
                  <a:lnTo>
                    <a:pt x="370083" y="245942"/>
                  </a:lnTo>
                  <a:lnTo>
                    <a:pt x="353445" y="239555"/>
                  </a:lnTo>
                  <a:lnTo>
                    <a:pt x="366270" y="231000"/>
                  </a:lnTo>
                  <a:lnTo>
                    <a:pt x="313060" y="22486"/>
                  </a:lnTo>
                  <a:close/>
                </a:path>
                <a:path w="643254" h="662305">
                  <a:moveTo>
                    <a:pt x="366270" y="231000"/>
                  </a:moveTo>
                  <a:lnTo>
                    <a:pt x="353445" y="239555"/>
                  </a:lnTo>
                  <a:lnTo>
                    <a:pt x="370083" y="245942"/>
                  </a:lnTo>
                  <a:lnTo>
                    <a:pt x="366270" y="231000"/>
                  </a:lnTo>
                  <a:close/>
                </a:path>
                <a:path w="643254" h="662305">
                  <a:moveTo>
                    <a:pt x="563961" y="99122"/>
                  </a:moveTo>
                  <a:lnTo>
                    <a:pt x="366270" y="231000"/>
                  </a:lnTo>
                  <a:lnTo>
                    <a:pt x="370083" y="245942"/>
                  </a:lnTo>
                  <a:lnTo>
                    <a:pt x="379556" y="248362"/>
                  </a:lnTo>
                  <a:lnTo>
                    <a:pt x="557181" y="129882"/>
                  </a:lnTo>
                  <a:lnTo>
                    <a:pt x="551260" y="120194"/>
                  </a:lnTo>
                  <a:lnTo>
                    <a:pt x="566627" y="123582"/>
                  </a:lnTo>
                  <a:lnTo>
                    <a:pt x="581182" y="127301"/>
                  </a:lnTo>
                  <a:lnTo>
                    <a:pt x="563961" y="99122"/>
                  </a:lnTo>
                  <a:close/>
                </a:path>
                <a:path w="643254" h="662305">
                  <a:moveTo>
                    <a:pt x="622578" y="215055"/>
                  </a:moveTo>
                  <a:lnTo>
                    <a:pt x="612599" y="220564"/>
                  </a:lnTo>
                  <a:lnTo>
                    <a:pt x="618544" y="230292"/>
                  </a:lnTo>
                  <a:lnTo>
                    <a:pt x="620580" y="222603"/>
                  </a:lnTo>
                  <a:lnTo>
                    <a:pt x="622578" y="215055"/>
                  </a:lnTo>
                  <a:close/>
                </a:path>
                <a:path w="643254" h="662305">
                  <a:moveTo>
                    <a:pt x="637076" y="218759"/>
                  </a:moveTo>
                  <a:lnTo>
                    <a:pt x="622578" y="215055"/>
                  </a:lnTo>
                  <a:lnTo>
                    <a:pt x="620580" y="222603"/>
                  </a:lnTo>
                  <a:lnTo>
                    <a:pt x="618544" y="230292"/>
                  </a:lnTo>
                  <a:lnTo>
                    <a:pt x="633310" y="234064"/>
                  </a:lnTo>
                  <a:lnTo>
                    <a:pt x="643121" y="228650"/>
                  </a:lnTo>
                  <a:lnTo>
                    <a:pt x="637076" y="218759"/>
                  </a:lnTo>
                  <a:close/>
                </a:path>
                <a:path w="643254" h="662305">
                  <a:moveTo>
                    <a:pt x="581182" y="127301"/>
                  </a:moveTo>
                  <a:lnTo>
                    <a:pt x="566627" y="123582"/>
                  </a:lnTo>
                  <a:lnTo>
                    <a:pt x="557181" y="129882"/>
                  </a:lnTo>
                  <a:lnTo>
                    <a:pt x="612599" y="220564"/>
                  </a:lnTo>
                  <a:lnTo>
                    <a:pt x="622578" y="215055"/>
                  </a:lnTo>
                  <a:lnTo>
                    <a:pt x="637076" y="218759"/>
                  </a:lnTo>
                  <a:lnTo>
                    <a:pt x="581182" y="127301"/>
                  </a:lnTo>
                  <a:close/>
                </a:path>
                <a:path w="643254" h="662305">
                  <a:moveTo>
                    <a:pt x="187084" y="46090"/>
                  </a:moveTo>
                  <a:lnTo>
                    <a:pt x="179784" y="59983"/>
                  </a:lnTo>
                  <a:lnTo>
                    <a:pt x="190630" y="56816"/>
                  </a:lnTo>
                  <a:lnTo>
                    <a:pt x="187084" y="46090"/>
                  </a:lnTo>
                  <a:close/>
                </a:path>
                <a:path w="643254" h="662305">
                  <a:moveTo>
                    <a:pt x="190630" y="56816"/>
                  </a:moveTo>
                  <a:lnTo>
                    <a:pt x="179784" y="59983"/>
                  </a:lnTo>
                  <a:lnTo>
                    <a:pt x="192775" y="63302"/>
                  </a:lnTo>
                  <a:lnTo>
                    <a:pt x="190630" y="56816"/>
                  </a:lnTo>
                  <a:close/>
                </a:path>
                <a:path w="643254" h="662305">
                  <a:moveTo>
                    <a:pt x="208565" y="51578"/>
                  </a:moveTo>
                  <a:lnTo>
                    <a:pt x="187084" y="46090"/>
                  </a:lnTo>
                  <a:lnTo>
                    <a:pt x="190630" y="56816"/>
                  </a:lnTo>
                  <a:lnTo>
                    <a:pt x="208565" y="51578"/>
                  </a:lnTo>
                  <a:close/>
                </a:path>
                <a:path w="643254" h="662305">
                  <a:moveTo>
                    <a:pt x="566627" y="123582"/>
                  </a:moveTo>
                  <a:lnTo>
                    <a:pt x="551260" y="120194"/>
                  </a:lnTo>
                  <a:lnTo>
                    <a:pt x="557181" y="129882"/>
                  </a:lnTo>
                  <a:lnTo>
                    <a:pt x="566627" y="123582"/>
                  </a:lnTo>
                  <a:close/>
                </a:path>
                <a:path w="643254" h="662305">
                  <a:moveTo>
                    <a:pt x="288968" y="16331"/>
                  </a:moveTo>
                  <a:lnTo>
                    <a:pt x="291762" y="27281"/>
                  </a:lnTo>
                  <a:lnTo>
                    <a:pt x="302603" y="24115"/>
                  </a:lnTo>
                  <a:lnTo>
                    <a:pt x="288968" y="163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199765">
              <a:lnSpc>
                <a:spcPct val="100000"/>
              </a:lnSpc>
              <a:spcBef>
                <a:spcPts val="100"/>
              </a:spcBef>
            </a:pPr>
            <a:r>
              <a:rPr sz="3600" spc="365" dirty="0">
                <a:solidFill>
                  <a:srgbClr val="EF3036"/>
                </a:solidFill>
              </a:rPr>
              <a:t>ИНТЕЛЛЕКТ</a:t>
            </a:r>
            <a:r>
              <a:rPr sz="3600" spc="-75" dirty="0">
                <a:solidFill>
                  <a:srgbClr val="EF3036"/>
                </a:solidFill>
              </a:rPr>
              <a:t> </a:t>
            </a:r>
            <a:r>
              <a:rPr sz="3600" spc="965" dirty="0">
                <a:solidFill>
                  <a:srgbClr val="EF3036"/>
                </a:solidFill>
              </a:rPr>
              <a:t>ГОДА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152" y="2034539"/>
            <a:ext cx="2666745" cy="39319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70152" y="2680411"/>
            <a:ext cx="3492500" cy="506730"/>
            <a:chOff x="1070152" y="2680411"/>
            <a:chExt cx="3492500" cy="5067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0152" y="2680411"/>
              <a:ext cx="3492373" cy="2624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0152" y="2924809"/>
              <a:ext cx="2932049" cy="26212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70152" y="3412490"/>
            <a:ext cx="3406775" cy="750570"/>
            <a:chOff x="1070152" y="3412490"/>
            <a:chExt cx="3406775" cy="75057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0152" y="3412490"/>
              <a:ext cx="3285363" cy="2621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0152" y="3656330"/>
              <a:ext cx="3406648" cy="2621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0152" y="3900246"/>
              <a:ext cx="2837433" cy="262432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070152" y="4388230"/>
            <a:ext cx="4308475" cy="993775"/>
            <a:chOff x="1070152" y="4388230"/>
            <a:chExt cx="4308475" cy="99377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0152" y="4388230"/>
              <a:ext cx="3263265" cy="2621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0152" y="4632070"/>
              <a:ext cx="4308221" cy="2621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0152" y="4875911"/>
              <a:ext cx="3451860" cy="2621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0152" y="5119750"/>
              <a:ext cx="3257041" cy="26212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6263640" y="1527035"/>
            <a:ext cx="5266055" cy="2740660"/>
            <a:chOff x="6263640" y="1527035"/>
            <a:chExt cx="5266055" cy="2740660"/>
          </a:xfrm>
        </p:grpSpPr>
        <p:sp>
          <p:nvSpPr>
            <p:cNvPr id="17" name="object 17"/>
            <p:cNvSpPr/>
            <p:nvPr/>
          </p:nvSpPr>
          <p:spPr>
            <a:xfrm>
              <a:off x="6263640" y="2089403"/>
              <a:ext cx="4668520" cy="2178050"/>
            </a:xfrm>
            <a:custGeom>
              <a:avLst/>
              <a:gdLst/>
              <a:ahLst/>
              <a:cxnLst/>
              <a:rect l="l" t="t" r="r" b="b"/>
              <a:pathLst>
                <a:path w="4668520" h="2178050">
                  <a:moveTo>
                    <a:pt x="4668012" y="0"/>
                  </a:moveTo>
                  <a:lnTo>
                    <a:pt x="0" y="0"/>
                  </a:lnTo>
                  <a:lnTo>
                    <a:pt x="0" y="2177796"/>
                  </a:lnTo>
                  <a:lnTo>
                    <a:pt x="4668012" y="2177796"/>
                  </a:lnTo>
                  <a:lnTo>
                    <a:pt x="4668012" y="0"/>
                  </a:lnTo>
                  <a:close/>
                </a:path>
              </a:pathLst>
            </a:custGeom>
            <a:solidFill>
              <a:srgbClr val="EF303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86093" y="2281173"/>
              <a:ext cx="1556003" cy="2956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86093" y="2555494"/>
              <a:ext cx="1996058" cy="2956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86093" y="3105607"/>
              <a:ext cx="4005706" cy="2624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86093" y="3349751"/>
              <a:ext cx="3651250" cy="26212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86093" y="3593591"/>
              <a:ext cx="3182112" cy="26212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84536" y="1527035"/>
              <a:ext cx="1144536" cy="113386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620812" y="1763456"/>
              <a:ext cx="617220" cy="634365"/>
            </a:xfrm>
            <a:custGeom>
              <a:avLst/>
              <a:gdLst/>
              <a:ahLst/>
              <a:cxnLst/>
              <a:rect l="l" t="t" r="r" b="b"/>
              <a:pathLst>
                <a:path w="617220" h="634364">
                  <a:moveTo>
                    <a:pt x="288390" y="0"/>
                  </a:moveTo>
                  <a:lnTo>
                    <a:pt x="165584" y="35871"/>
                  </a:lnTo>
                  <a:lnTo>
                    <a:pt x="241704" y="266145"/>
                  </a:lnTo>
                  <a:lnTo>
                    <a:pt x="0" y="261341"/>
                  </a:lnTo>
                  <a:lnTo>
                    <a:pt x="2651" y="390318"/>
                  </a:lnTo>
                  <a:lnTo>
                    <a:pt x="233356" y="375535"/>
                  </a:lnTo>
                  <a:lnTo>
                    <a:pt x="142873" y="587829"/>
                  </a:lnTo>
                  <a:lnTo>
                    <a:pt x="261562" y="633816"/>
                  </a:lnTo>
                  <a:lnTo>
                    <a:pt x="339930" y="404023"/>
                  </a:lnTo>
                  <a:lnTo>
                    <a:pt x="528200" y="555938"/>
                  </a:lnTo>
                  <a:lnTo>
                    <a:pt x="603416" y="453306"/>
                  </a:lnTo>
                  <a:lnTo>
                    <a:pt x="414351" y="322674"/>
                  </a:lnTo>
                  <a:lnTo>
                    <a:pt x="616720" y="210969"/>
                  </a:lnTo>
                  <a:lnTo>
                    <a:pt x="549427" y="100854"/>
                  </a:lnTo>
                  <a:lnTo>
                    <a:pt x="348361" y="234988"/>
                  </a:lnTo>
                  <a:lnTo>
                    <a:pt x="288390" y="0"/>
                  </a:lnTo>
                  <a:close/>
                </a:path>
              </a:pathLst>
            </a:custGeom>
            <a:solidFill>
              <a:srgbClr val="EF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609669" y="1749815"/>
              <a:ext cx="643255" cy="662305"/>
            </a:xfrm>
            <a:custGeom>
              <a:avLst/>
              <a:gdLst/>
              <a:ahLst/>
              <a:cxnLst/>
              <a:rect l="l" t="t" r="r" b="b"/>
              <a:pathLst>
                <a:path w="643254" h="662305">
                  <a:moveTo>
                    <a:pt x="255869" y="390355"/>
                  </a:moveTo>
                  <a:lnTo>
                    <a:pt x="234472" y="384888"/>
                  </a:lnTo>
                  <a:lnTo>
                    <a:pt x="245213" y="400067"/>
                  </a:lnTo>
                  <a:lnTo>
                    <a:pt x="227519" y="401200"/>
                  </a:lnTo>
                  <a:lnTo>
                    <a:pt x="139553" y="607566"/>
                  </a:lnTo>
                  <a:lnTo>
                    <a:pt x="279374" y="661739"/>
                  </a:lnTo>
                  <a:lnTo>
                    <a:pt x="283596" y="649357"/>
                  </a:lnTo>
                  <a:lnTo>
                    <a:pt x="262370" y="643934"/>
                  </a:lnTo>
                  <a:lnTo>
                    <a:pt x="265600" y="634463"/>
                  </a:lnTo>
                  <a:lnTo>
                    <a:pt x="266039" y="633175"/>
                  </a:lnTo>
                  <a:lnTo>
                    <a:pt x="255649" y="629149"/>
                  </a:lnTo>
                  <a:lnTo>
                    <a:pt x="164048" y="605746"/>
                  </a:lnTo>
                  <a:lnTo>
                    <a:pt x="157947" y="591295"/>
                  </a:lnTo>
                  <a:lnTo>
                    <a:pt x="169004" y="594120"/>
                  </a:lnTo>
                  <a:lnTo>
                    <a:pt x="255869" y="390355"/>
                  </a:lnTo>
                  <a:close/>
                </a:path>
                <a:path w="643254" h="662305">
                  <a:moveTo>
                    <a:pt x="266039" y="633175"/>
                  </a:moveTo>
                  <a:lnTo>
                    <a:pt x="262370" y="643934"/>
                  </a:lnTo>
                  <a:lnTo>
                    <a:pt x="276650" y="637286"/>
                  </a:lnTo>
                  <a:lnTo>
                    <a:pt x="266039" y="633175"/>
                  </a:lnTo>
                  <a:close/>
                </a:path>
                <a:path w="643254" h="662305">
                  <a:moveTo>
                    <a:pt x="345773" y="399363"/>
                  </a:moveTo>
                  <a:lnTo>
                    <a:pt x="266469" y="631913"/>
                  </a:lnTo>
                  <a:lnTo>
                    <a:pt x="266039" y="633175"/>
                  </a:lnTo>
                  <a:lnTo>
                    <a:pt x="276650" y="637286"/>
                  </a:lnTo>
                  <a:lnTo>
                    <a:pt x="262370" y="643934"/>
                  </a:lnTo>
                  <a:lnTo>
                    <a:pt x="283596" y="649357"/>
                  </a:lnTo>
                  <a:lnTo>
                    <a:pt x="356364" y="435945"/>
                  </a:lnTo>
                  <a:lnTo>
                    <a:pt x="344211" y="426138"/>
                  </a:lnTo>
                  <a:lnTo>
                    <a:pt x="361399" y="421179"/>
                  </a:lnTo>
                  <a:lnTo>
                    <a:pt x="378095" y="425445"/>
                  </a:lnTo>
                  <a:lnTo>
                    <a:pt x="345773" y="399363"/>
                  </a:lnTo>
                  <a:close/>
                </a:path>
                <a:path w="643254" h="662305">
                  <a:moveTo>
                    <a:pt x="157947" y="591295"/>
                  </a:moveTo>
                  <a:lnTo>
                    <a:pt x="164048" y="605746"/>
                  </a:lnTo>
                  <a:lnTo>
                    <a:pt x="168470" y="595372"/>
                  </a:lnTo>
                  <a:lnTo>
                    <a:pt x="157947" y="591295"/>
                  </a:lnTo>
                  <a:close/>
                </a:path>
                <a:path w="643254" h="662305">
                  <a:moveTo>
                    <a:pt x="168470" y="595372"/>
                  </a:moveTo>
                  <a:lnTo>
                    <a:pt x="164048" y="605746"/>
                  </a:lnTo>
                  <a:lnTo>
                    <a:pt x="255649" y="629149"/>
                  </a:lnTo>
                  <a:lnTo>
                    <a:pt x="168470" y="595372"/>
                  </a:lnTo>
                  <a:close/>
                </a:path>
                <a:path w="643254" h="662305">
                  <a:moveTo>
                    <a:pt x="169004" y="594120"/>
                  </a:moveTo>
                  <a:lnTo>
                    <a:pt x="157947" y="591295"/>
                  </a:lnTo>
                  <a:lnTo>
                    <a:pt x="168470" y="595372"/>
                  </a:lnTo>
                  <a:lnTo>
                    <a:pt x="169004" y="594120"/>
                  </a:lnTo>
                  <a:close/>
                </a:path>
                <a:path w="643254" h="662305">
                  <a:moveTo>
                    <a:pt x="378095" y="425445"/>
                  </a:moveTo>
                  <a:lnTo>
                    <a:pt x="361399" y="421179"/>
                  </a:lnTo>
                  <a:lnTo>
                    <a:pt x="356364" y="435945"/>
                  </a:lnTo>
                  <a:lnTo>
                    <a:pt x="541383" y="585250"/>
                  </a:lnTo>
                  <a:lnTo>
                    <a:pt x="553330" y="568952"/>
                  </a:lnTo>
                  <a:lnTo>
                    <a:pt x="530534" y="563128"/>
                  </a:lnTo>
                  <a:lnTo>
                    <a:pt x="537294" y="553905"/>
                  </a:lnTo>
                  <a:lnTo>
                    <a:pt x="378095" y="425445"/>
                  </a:lnTo>
                  <a:close/>
                </a:path>
                <a:path w="643254" h="662305">
                  <a:moveTo>
                    <a:pt x="537294" y="553905"/>
                  </a:moveTo>
                  <a:lnTo>
                    <a:pt x="530534" y="563128"/>
                  </a:lnTo>
                  <a:lnTo>
                    <a:pt x="546197" y="561089"/>
                  </a:lnTo>
                  <a:lnTo>
                    <a:pt x="537294" y="553905"/>
                  </a:lnTo>
                  <a:close/>
                </a:path>
                <a:path w="643254" h="662305">
                  <a:moveTo>
                    <a:pt x="599128" y="469551"/>
                  </a:moveTo>
                  <a:lnTo>
                    <a:pt x="537294" y="553905"/>
                  </a:lnTo>
                  <a:lnTo>
                    <a:pt x="546197" y="561089"/>
                  </a:lnTo>
                  <a:lnTo>
                    <a:pt x="530534" y="563128"/>
                  </a:lnTo>
                  <a:lnTo>
                    <a:pt x="553330" y="568952"/>
                  </a:lnTo>
                  <a:lnTo>
                    <a:pt x="619439" y="478760"/>
                  </a:lnTo>
                  <a:lnTo>
                    <a:pt x="608359" y="475930"/>
                  </a:lnTo>
                  <a:lnTo>
                    <a:pt x="599128" y="469551"/>
                  </a:lnTo>
                  <a:close/>
                </a:path>
                <a:path w="643254" h="662305">
                  <a:moveTo>
                    <a:pt x="237652" y="268571"/>
                  </a:moveTo>
                  <a:lnTo>
                    <a:pt x="0" y="263845"/>
                  </a:lnTo>
                  <a:lnTo>
                    <a:pt x="3115" y="415574"/>
                  </a:lnTo>
                  <a:lnTo>
                    <a:pt x="57387" y="412098"/>
                  </a:lnTo>
                  <a:lnTo>
                    <a:pt x="24704" y="403748"/>
                  </a:lnTo>
                  <a:lnTo>
                    <a:pt x="13096" y="393072"/>
                  </a:lnTo>
                  <a:lnTo>
                    <a:pt x="24470" y="392343"/>
                  </a:lnTo>
                  <a:lnTo>
                    <a:pt x="22344" y="288806"/>
                  </a:lnTo>
                  <a:lnTo>
                    <a:pt x="10929" y="285890"/>
                  </a:lnTo>
                  <a:lnTo>
                    <a:pt x="22056" y="274757"/>
                  </a:lnTo>
                  <a:lnTo>
                    <a:pt x="70243" y="287068"/>
                  </a:lnTo>
                  <a:lnTo>
                    <a:pt x="268055" y="290998"/>
                  </a:lnTo>
                  <a:lnTo>
                    <a:pt x="267601" y="289623"/>
                  </a:lnTo>
                  <a:lnTo>
                    <a:pt x="242492" y="283208"/>
                  </a:lnTo>
                  <a:lnTo>
                    <a:pt x="237652" y="268571"/>
                  </a:lnTo>
                  <a:close/>
                </a:path>
                <a:path w="643254" h="662305">
                  <a:moveTo>
                    <a:pt x="24470" y="392343"/>
                  </a:moveTo>
                  <a:lnTo>
                    <a:pt x="13096" y="393072"/>
                  </a:lnTo>
                  <a:lnTo>
                    <a:pt x="24704" y="403748"/>
                  </a:lnTo>
                  <a:lnTo>
                    <a:pt x="24470" y="392343"/>
                  </a:lnTo>
                  <a:close/>
                </a:path>
                <a:path w="643254" h="662305">
                  <a:moveTo>
                    <a:pt x="261497" y="377153"/>
                  </a:moveTo>
                  <a:lnTo>
                    <a:pt x="24470" y="392343"/>
                  </a:lnTo>
                  <a:lnTo>
                    <a:pt x="24704" y="403748"/>
                  </a:lnTo>
                  <a:lnTo>
                    <a:pt x="57387" y="412098"/>
                  </a:lnTo>
                  <a:lnTo>
                    <a:pt x="227519" y="401200"/>
                  </a:lnTo>
                  <a:lnTo>
                    <a:pt x="234472" y="384888"/>
                  </a:lnTo>
                  <a:lnTo>
                    <a:pt x="255869" y="390355"/>
                  </a:lnTo>
                  <a:lnTo>
                    <a:pt x="261236" y="377765"/>
                  </a:lnTo>
                  <a:lnTo>
                    <a:pt x="261497" y="377153"/>
                  </a:lnTo>
                  <a:close/>
                </a:path>
                <a:path w="643254" h="662305">
                  <a:moveTo>
                    <a:pt x="361399" y="421179"/>
                  </a:moveTo>
                  <a:lnTo>
                    <a:pt x="344211" y="426138"/>
                  </a:lnTo>
                  <a:lnTo>
                    <a:pt x="356364" y="435945"/>
                  </a:lnTo>
                  <a:lnTo>
                    <a:pt x="361399" y="421179"/>
                  </a:lnTo>
                  <a:close/>
                </a:path>
                <a:path w="643254" h="662305">
                  <a:moveTo>
                    <a:pt x="234472" y="384888"/>
                  </a:moveTo>
                  <a:lnTo>
                    <a:pt x="227519" y="401200"/>
                  </a:lnTo>
                  <a:lnTo>
                    <a:pt x="245213" y="400067"/>
                  </a:lnTo>
                  <a:lnTo>
                    <a:pt x="234472" y="384888"/>
                  </a:lnTo>
                  <a:close/>
                </a:path>
                <a:path w="643254" h="662305">
                  <a:moveTo>
                    <a:pt x="605764" y="460499"/>
                  </a:moveTo>
                  <a:lnTo>
                    <a:pt x="599128" y="469551"/>
                  </a:lnTo>
                  <a:lnTo>
                    <a:pt x="608359" y="475930"/>
                  </a:lnTo>
                  <a:lnTo>
                    <a:pt x="605764" y="460499"/>
                  </a:lnTo>
                  <a:close/>
                </a:path>
                <a:path w="643254" h="662305">
                  <a:moveTo>
                    <a:pt x="628556" y="466322"/>
                  </a:moveTo>
                  <a:lnTo>
                    <a:pt x="605764" y="460499"/>
                  </a:lnTo>
                  <a:lnTo>
                    <a:pt x="608359" y="475930"/>
                  </a:lnTo>
                  <a:lnTo>
                    <a:pt x="619439" y="478760"/>
                  </a:lnTo>
                  <a:lnTo>
                    <a:pt x="628556" y="466322"/>
                  </a:lnTo>
                  <a:close/>
                </a:path>
                <a:path w="643254" h="662305">
                  <a:moveTo>
                    <a:pt x="612599" y="220564"/>
                  </a:moveTo>
                  <a:lnTo>
                    <a:pt x="420222" y="326764"/>
                  </a:lnTo>
                  <a:lnTo>
                    <a:pt x="427795" y="346975"/>
                  </a:lnTo>
                  <a:lnTo>
                    <a:pt x="419297" y="345285"/>
                  </a:lnTo>
                  <a:lnTo>
                    <a:pt x="599128" y="469551"/>
                  </a:lnTo>
                  <a:lnTo>
                    <a:pt x="605764" y="460499"/>
                  </a:lnTo>
                  <a:lnTo>
                    <a:pt x="628556" y="466322"/>
                  </a:lnTo>
                  <a:lnTo>
                    <a:pt x="629997" y="464356"/>
                  </a:lnTo>
                  <a:lnTo>
                    <a:pt x="474787" y="357100"/>
                  </a:lnTo>
                  <a:lnTo>
                    <a:pt x="430771" y="345854"/>
                  </a:lnTo>
                  <a:lnTo>
                    <a:pt x="423197" y="325643"/>
                  </a:lnTo>
                  <a:lnTo>
                    <a:pt x="427825" y="324647"/>
                  </a:lnTo>
                  <a:lnTo>
                    <a:pt x="456103" y="331871"/>
                  </a:lnTo>
                  <a:lnTo>
                    <a:pt x="633310" y="234064"/>
                  </a:lnTo>
                  <a:lnTo>
                    <a:pt x="618544" y="230292"/>
                  </a:lnTo>
                  <a:lnTo>
                    <a:pt x="612599" y="220564"/>
                  </a:lnTo>
                  <a:close/>
                </a:path>
                <a:path w="643254" h="662305">
                  <a:moveTo>
                    <a:pt x="22056" y="274757"/>
                  </a:moveTo>
                  <a:lnTo>
                    <a:pt x="10929" y="285890"/>
                  </a:lnTo>
                  <a:lnTo>
                    <a:pt x="22289" y="286116"/>
                  </a:lnTo>
                  <a:lnTo>
                    <a:pt x="22056" y="274757"/>
                  </a:lnTo>
                  <a:close/>
                </a:path>
                <a:path w="643254" h="662305">
                  <a:moveTo>
                    <a:pt x="22289" y="286116"/>
                  </a:moveTo>
                  <a:lnTo>
                    <a:pt x="10929" y="285890"/>
                  </a:lnTo>
                  <a:lnTo>
                    <a:pt x="22344" y="288806"/>
                  </a:lnTo>
                  <a:lnTo>
                    <a:pt x="22289" y="286116"/>
                  </a:lnTo>
                  <a:close/>
                </a:path>
                <a:path w="643254" h="662305">
                  <a:moveTo>
                    <a:pt x="70243" y="287068"/>
                  </a:moveTo>
                  <a:lnTo>
                    <a:pt x="22056" y="274757"/>
                  </a:lnTo>
                  <a:lnTo>
                    <a:pt x="22289" y="286116"/>
                  </a:lnTo>
                  <a:lnTo>
                    <a:pt x="70243" y="287068"/>
                  </a:lnTo>
                  <a:close/>
                </a:path>
                <a:path w="643254" h="662305">
                  <a:moveTo>
                    <a:pt x="427825" y="324647"/>
                  </a:moveTo>
                  <a:lnTo>
                    <a:pt x="423197" y="325643"/>
                  </a:lnTo>
                  <a:lnTo>
                    <a:pt x="430771" y="345854"/>
                  </a:lnTo>
                  <a:lnTo>
                    <a:pt x="446194" y="337341"/>
                  </a:lnTo>
                  <a:lnTo>
                    <a:pt x="427825" y="324647"/>
                  </a:lnTo>
                  <a:close/>
                </a:path>
                <a:path w="643254" h="662305">
                  <a:moveTo>
                    <a:pt x="446194" y="337341"/>
                  </a:moveTo>
                  <a:lnTo>
                    <a:pt x="430771" y="345854"/>
                  </a:lnTo>
                  <a:lnTo>
                    <a:pt x="474787" y="357100"/>
                  </a:lnTo>
                  <a:lnTo>
                    <a:pt x="446194" y="337341"/>
                  </a:lnTo>
                  <a:close/>
                </a:path>
                <a:path w="643254" h="662305">
                  <a:moveTo>
                    <a:pt x="456103" y="331871"/>
                  </a:moveTo>
                  <a:lnTo>
                    <a:pt x="427825" y="324647"/>
                  </a:lnTo>
                  <a:lnTo>
                    <a:pt x="446194" y="337341"/>
                  </a:lnTo>
                  <a:lnTo>
                    <a:pt x="456103" y="331871"/>
                  </a:lnTo>
                  <a:close/>
                </a:path>
                <a:path w="643254" h="662305">
                  <a:moveTo>
                    <a:pt x="253060" y="268877"/>
                  </a:moveTo>
                  <a:lnTo>
                    <a:pt x="237652" y="268571"/>
                  </a:lnTo>
                  <a:lnTo>
                    <a:pt x="242492" y="283208"/>
                  </a:lnTo>
                  <a:lnTo>
                    <a:pt x="253060" y="268877"/>
                  </a:lnTo>
                  <a:close/>
                </a:path>
                <a:path w="643254" h="662305">
                  <a:moveTo>
                    <a:pt x="261450" y="271021"/>
                  </a:moveTo>
                  <a:lnTo>
                    <a:pt x="253060" y="268877"/>
                  </a:lnTo>
                  <a:lnTo>
                    <a:pt x="242492" y="283208"/>
                  </a:lnTo>
                  <a:lnTo>
                    <a:pt x="267601" y="289623"/>
                  </a:lnTo>
                  <a:lnTo>
                    <a:pt x="261450" y="271021"/>
                  </a:lnTo>
                  <a:close/>
                </a:path>
                <a:path w="643254" h="662305">
                  <a:moveTo>
                    <a:pt x="307321" y="0"/>
                  </a:moveTo>
                  <a:lnTo>
                    <a:pt x="162815" y="42209"/>
                  </a:lnTo>
                  <a:lnTo>
                    <a:pt x="237652" y="268571"/>
                  </a:lnTo>
                  <a:lnTo>
                    <a:pt x="253060" y="268877"/>
                  </a:lnTo>
                  <a:lnTo>
                    <a:pt x="261450" y="271021"/>
                  </a:lnTo>
                  <a:lnTo>
                    <a:pt x="192775" y="63302"/>
                  </a:lnTo>
                  <a:lnTo>
                    <a:pt x="179784" y="59983"/>
                  </a:lnTo>
                  <a:lnTo>
                    <a:pt x="187084" y="46090"/>
                  </a:lnTo>
                  <a:lnTo>
                    <a:pt x="208565" y="51578"/>
                  </a:lnTo>
                  <a:lnTo>
                    <a:pt x="291762" y="27281"/>
                  </a:lnTo>
                  <a:lnTo>
                    <a:pt x="288968" y="16331"/>
                  </a:lnTo>
                  <a:lnTo>
                    <a:pt x="313060" y="22486"/>
                  </a:lnTo>
                  <a:lnTo>
                    <a:pt x="307321" y="0"/>
                  </a:lnTo>
                  <a:close/>
                </a:path>
                <a:path w="643254" h="662305">
                  <a:moveTo>
                    <a:pt x="313060" y="22486"/>
                  </a:moveTo>
                  <a:lnTo>
                    <a:pt x="288968" y="16331"/>
                  </a:lnTo>
                  <a:lnTo>
                    <a:pt x="302603" y="24115"/>
                  </a:lnTo>
                  <a:lnTo>
                    <a:pt x="291762" y="27281"/>
                  </a:lnTo>
                  <a:lnTo>
                    <a:pt x="352738" y="266251"/>
                  </a:lnTo>
                  <a:lnTo>
                    <a:pt x="379556" y="248362"/>
                  </a:lnTo>
                  <a:lnTo>
                    <a:pt x="370083" y="245942"/>
                  </a:lnTo>
                  <a:lnTo>
                    <a:pt x="353445" y="239555"/>
                  </a:lnTo>
                  <a:lnTo>
                    <a:pt x="366270" y="231000"/>
                  </a:lnTo>
                  <a:lnTo>
                    <a:pt x="313060" y="22486"/>
                  </a:lnTo>
                  <a:close/>
                </a:path>
                <a:path w="643254" h="662305">
                  <a:moveTo>
                    <a:pt x="366270" y="231000"/>
                  </a:moveTo>
                  <a:lnTo>
                    <a:pt x="353445" y="239555"/>
                  </a:lnTo>
                  <a:lnTo>
                    <a:pt x="370083" y="245942"/>
                  </a:lnTo>
                  <a:lnTo>
                    <a:pt x="366270" y="231000"/>
                  </a:lnTo>
                  <a:close/>
                </a:path>
                <a:path w="643254" h="662305">
                  <a:moveTo>
                    <a:pt x="563961" y="99122"/>
                  </a:moveTo>
                  <a:lnTo>
                    <a:pt x="366270" y="231000"/>
                  </a:lnTo>
                  <a:lnTo>
                    <a:pt x="370083" y="245942"/>
                  </a:lnTo>
                  <a:lnTo>
                    <a:pt x="379556" y="248362"/>
                  </a:lnTo>
                  <a:lnTo>
                    <a:pt x="557181" y="129882"/>
                  </a:lnTo>
                  <a:lnTo>
                    <a:pt x="551260" y="120194"/>
                  </a:lnTo>
                  <a:lnTo>
                    <a:pt x="566627" y="123582"/>
                  </a:lnTo>
                  <a:lnTo>
                    <a:pt x="581182" y="127301"/>
                  </a:lnTo>
                  <a:lnTo>
                    <a:pt x="563961" y="99122"/>
                  </a:lnTo>
                  <a:close/>
                </a:path>
                <a:path w="643254" h="662305">
                  <a:moveTo>
                    <a:pt x="622578" y="215055"/>
                  </a:moveTo>
                  <a:lnTo>
                    <a:pt x="612599" y="220564"/>
                  </a:lnTo>
                  <a:lnTo>
                    <a:pt x="618544" y="230292"/>
                  </a:lnTo>
                  <a:lnTo>
                    <a:pt x="620580" y="222603"/>
                  </a:lnTo>
                  <a:lnTo>
                    <a:pt x="622578" y="215055"/>
                  </a:lnTo>
                  <a:close/>
                </a:path>
                <a:path w="643254" h="662305">
                  <a:moveTo>
                    <a:pt x="637076" y="218759"/>
                  </a:moveTo>
                  <a:lnTo>
                    <a:pt x="622578" y="215055"/>
                  </a:lnTo>
                  <a:lnTo>
                    <a:pt x="620580" y="222603"/>
                  </a:lnTo>
                  <a:lnTo>
                    <a:pt x="618544" y="230292"/>
                  </a:lnTo>
                  <a:lnTo>
                    <a:pt x="633310" y="234064"/>
                  </a:lnTo>
                  <a:lnTo>
                    <a:pt x="643121" y="228650"/>
                  </a:lnTo>
                  <a:lnTo>
                    <a:pt x="637076" y="218759"/>
                  </a:lnTo>
                  <a:close/>
                </a:path>
                <a:path w="643254" h="662305">
                  <a:moveTo>
                    <a:pt x="581182" y="127301"/>
                  </a:moveTo>
                  <a:lnTo>
                    <a:pt x="566627" y="123582"/>
                  </a:lnTo>
                  <a:lnTo>
                    <a:pt x="557181" y="129882"/>
                  </a:lnTo>
                  <a:lnTo>
                    <a:pt x="612599" y="220564"/>
                  </a:lnTo>
                  <a:lnTo>
                    <a:pt x="622578" y="215055"/>
                  </a:lnTo>
                  <a:lnTo>
                    <a:pt x="637076" y="218759"/>
                  </a:lnTo>
                  <a:lnTo>
                    <a:pt x="581182" y="127301"/>
                  </a:lnTo>
                  <a:close/>
                </a:path>
                <a:path w="643254" h="662305">
                  <a:moveTo>
                    <a:pt x="187084" y="46090"/>
                  </a:moveTo>
                  <a:lnTo>
                    <a:pt x="179784" y="59983"/>
                  </a:lnTo>
                  <a:lnTo>
                    <a:pt x="190630" y="56816"/>
                  </a:lnTo>
                  <a:lnTo>
                    <a:pt x="187084" y="46090"/>
                  </a:lnTo>
                  <a:close/>
                </a:path>
                <a:path w="643254" h="662305">
                  <a:moveTo>
                    <a:pt x="190630" y="56816"/>
                  </a:moveTo>
                  <a:lnTo>
                    <a:pt x="179784" y="59983"/>
                  </a:lnTo>
                  <a:lnTo>
                    <a:pt x="192775" y="63302"/>
                  </a:lnTo>
                  <a:lnTo>
                    <a:pt x="190630" y="56816"/>
                  </a:lnTo>
                  <a:close/>
                </a:path>
                <a:path w="643254" h="662305">
                  <a:moveTo>
                    <a:pt x="208565" y="51578"/>
                  </a:moveTo>
                  <a:lnTo>
                    <a:pt x="187084" y="46090"/>
                  </a:lnTo>
                  <a:lnTo>
                    <a:pt x="190630" y="56816"/>
                  </a:lnTo>
                  <a:lnTo>
                    <a:pt x="208565" y="51578"/>
                  </a:lnTo>
                  <a:close/>
                </a:path>
                <a:path w="643254" h="662305">
                  <a:moveTo>
                    <a:pt x="566627" y="123582"/>
                  </a:moveTo>
                  <a:lnTo>
                    <a:pt x="551260" y="120194"/>
                  </a:lnTo>
                  <a:lnTo>
                    <a:pt x="557181" y="129882"/>
                  </a:lnTo>
                  <a:lnTo>
                    <a:pt x="566627" y="123582"/>
                  </a:lnTo>
                  <a:close/>
                </a:path>
                <a:path w="643254" h="662305">
                  <a:moveTo>
                    <a:pt x="288968" y="16331"/>
                  </a:moveTo>
                  <a:lnTo>
                    <a:pt x="291762" y="27281"/>
                  </a:lnTo>
                  <a:lnTo>
                    <a:pt x="302603" y="24115"/>
                  </a:lnTo>
                  <a:lnTo>
                    <a:pt x="288968" y="163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770" rIns="0" bIns="0" rtlCol="0">
            <a:spAutoFit/>
          </a:bodyPr>
          <a:lstStyle/>
          <a:p>
            <a:pPr marL="817244" marR="5080" indent="193040">
              <a:lnSpc>
                <a:spcPct val="100000"/>
              </a:lnSpc>
              <a:spcBef>
                <a:spcPts val="95"/>
              </a:spcBef>
            </a:pPr>
            <a:r>
              <a:rPr spc="1580" dirty="0"/>
              <a:t>КОНКУРСНЫЕ</a:t>
            </a:r>
            <a:r>
              <a:rPr spc="-35" dirty="0"/>
              <a:t> </a:t>
            </a:r>
            <a:r>
              <a:rPr spc="994" dirty="0"/>
              <a:t>ИСПЫТАНИЯ </a:t>
            </a:r>
            <a:r>
              <a:rPr spc="1005" dirty="0"/>
              <a:t>ОЧНОГО</a:t>
            </a:r>
            <a:r>
              <a:rPr spc="-60" dirty="0"/>
              <a:t> </a:t>
            </a:r>
            <a:r>
              <a:rPr spc="1415" dirty="0"/>
              <a:t>ОКРУЖНОГО</a:t>
            </a:r>
            <a:r>
              <a:rPr spc="-35" dirty="0"/>
              <a:t> </a:t>
            </a:r>
            <a:r>
              <a:rPr spc="1110" dirty="0"/>
              <a:t>ЭТАПА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06422" y="3983101"/>
            <a:ext cx="2440305" cy="721360"/>
            <a:chOff x="2106422" y="3983101"/>
            <a:chExt cx="2440305" cy="7213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6422" y="3983101"/>
              <a:ext cx="2440304" cy="2956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6422" y="4258945"/>
              <a:ext cx="2072258" cy="262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6422" y="4507357"/>
              <a:ext cx="1157401" cy="196595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2106422" y="5192521"/>
            <a:ext cx="2072639" cy="721360"/>
            <a:chOff x="2106422" y="5192521"/>
            <a:chExt cx="2072639" cy="72136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06422" y="5192521"/>
              <a:ext cx="1913889" cy="2956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6422" y="5468416"/>
              <a:ext cx="2072258" cy="2621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6422" y="5716523"/>
              <a:ext cx="1157401" cy="19690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7281926" y="4059631"/>
            <a:ext cx="2740025" cy="574040"/>
            <a:chOff x="7281926" y="4059631"/>
            <a:chExt cx="2740025" cy="57404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81926" y="4059631"/>
              <a:ext cx="2739898" cy="2959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81926" y="4337558"/>
              <a:ext cx="2336164" cy="295656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2106422" y="2732785"/>
            <a:ext cx="2425065" cy="751840"/>
            <a:chOff x="2106422" y="2732785"/>
            <a:chExt cx="2425065" cy="75184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06422" y="2732785"/>
              <a:ext cx="1646301" cy="2956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06422" y="3008325"/>
              <a:ext cx="2392172" cy="2959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06422" y="3287902"/>
              <a:ext cx="2424811" cy="1965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895" rIns="0" bIns="0" rtlCol="0">
            <a:spAutoFit/>
          </a:bodyPr>
          <a:lstStyle/>
          <a:p>
            <a:pPr marL="3604895">
              <a:lnSpc>
                <a:spcPct val="100000"/>
              </a:lnSpc>
              <a:spcBef>
                <a:spcPts val="95"/>
              </a:spcBef>
            </a:pPr>
            <a:r>
              <a:rPr spc="1235" dirty="0"/>
              <a:t>ПОРТФОЛИО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70152" y="1354277"/>
            <a:ext cx="10525760" cy="843915"/>
            <a:chOff x="1070152" y="1354277"/>
            <a:chExt cx="10525760" cy="8439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0152" y="1354277"/>
              <a:ext cx="9584817" cy="2959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0152" y="1629156"/>
              <a:ext cx="6169659" cy="2956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6444" y="1627632"/>
              <a:ext cx="2784729" cy="2956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74681" y="1629156"/>
              <a:ext cx="400303" cy="2956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74910" y="1627632"/>
              <a:ext cx="1520952" cy="2956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0152" y="1901952"/>
              <a:ext cx="669340" cy="2956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7886" y="1901952"/>
              <a:ext cx="1928622" cy="2956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27758" y="2149856"/>
              <a:ext cx="1821180" cy="12700"/>
            </a:xfrm>
            <a:custGeom>
              <a:avLst/>
              <a:gdLst/>
              <a:ahLst/>
              <a:cxnLst/>
              <a:rect l="l" t="t" r="r" b="b"/>
              <a:pathLst>
                <a:path w="1821179" h="12700">
                  <a:moveTo>
                    <a:pt x="1821180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1821180" y="12191"/>
                  </a:lnTo>
                  <a:lnTo>
                    <a:pt x="1821180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070152" y="2520645"/>
            <a:ext cx="4368800" cy="297815"/>
            <a:chOff x="1070152" y="2520645"/>
            <a:chExt cx="4368800" cy="297815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0152" y="2522169"/>
              <a:ext cx="3129279" cy="2959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74287" y="2522169"/>
              <a:ext cx="265175" cy="2959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64787" y="2520645"/>
              <a:ext cx="1173822" cy="295960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70152" y="3079750"/>
            <a:ext cx="2568702" cy="29565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057452" y="3576319"/>
            <a:ext cx="106045" cy="167195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spc="-50" dirty="0">
                <a:solidFill>
                  <a:srgbClr val="0D0D0D"/>
                </a:solidFill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0" dirty="0">
                <a:solidFill>
                  <a:srgbClr val="0D0D0D"/>
                </a:solidFill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0" dirty="0">
                <a:solidFill>
                  <a:srgbClr val="0D0D0D"/>
                </a:solidFill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0" dirty="0">
                <a:solidFill>
                  <a:srgbClr val="0D0D0D"/>
                </a:solidFill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56613" y="3724655"/>
            <a:ext cx="4678934" cy="29565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56613" y="4136135"/>
            <a:ext cx="5129657" cy="29565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56613" y="4547565"/>
            <a:ext cx="4963922" cy="29596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56613" y="4959350"/>
            <a:ext cx="5363845" cy="295656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1070152" y="5578144"/>
            <a:ext cx="10078720" cy="993775"/>
            <a:chOff x="1070152" y="5578144"/>
            <a:chExt cx="10078720" cy="993775"/>
          </a:xfrm>
        </p:grpSpPr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70152" y="5578144"/>
              <a:ext cx="10078212" cy="26212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70152" y="5821984"/>
              <a:ext cx="3850259" cy="26212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10379" y="5821984"/>
              <a:ext cx="1220749" cy="26212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20104" y="5821984"/>
              <a:ext cx="5194681" cy="26212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70152" y="6065824"/>
              <a:ext cx="9578975" cy="26212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70152" y="6309664"/>
              <a:ext cx="4798060" cy="2621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895" rIns="0" bIns="0" rtlCol="0">
            <a:spAutoFit/>
          </a:bodyPr>
          <a:lstStyle/>
          <a:p>
            <a:pPr marL="2141855">
              <a:lnSpc>
                <a:spcPct val="100000"/>
              </a:lnSpc>
              <a:spcBef>
                <a:spcPts val="95"/>
              </a:spcBef>
            </a:pPr>
            <a:r>
              <a:rPr spc="1345" dirty="0"/>
              <a:t>САМОПРЕЗЕНТАЦИЯ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70152" y="2504262"/>
            <a:ext cx="4691380" cy="297815"/>
            <a:chOff x="1070152" y="2504262"/>
            <a:chExt cx="4691380" cy="2978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0152" y="2505786"/>
              <a:ext cx="2381123" cy="2959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6003" y="2505786"/>
              <a:ext cx="265175" cy="2959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6503" y="2504262"/>
              <a:ext cx="2244471" cy="29596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70152" y="1352753"/>
            <a:ext cx="10545445" cy="846455"/>
            <a:chOff x="1070152" y="1352753"/>
            <a:chExt cx="10545445" cy="84645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0152" y="1354277"/>
              <a:ext cx="6615049" cy="2959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69073" y="1352753"/>
              <a:ext cx="4045965" cy="2959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0152" y="1629155"/>
              <a:ext cx="4240784" cy="2956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89854" y="1627631"/>
              <a:ext cx="5444998" cy="2956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0152" y="1901951"/>
              <a:ext cx="2730245" cy="2956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70427" y="1903475"/>
              <a:ext cx="176022" cy="2956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87774" y="1903475"/>
              <a:ext cx="2564383" cy="2956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35573" y="1903475"/>
              <a:ext cx="265175" cy="2956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26073" y="1903475"/>
              <a:ext cx="4025900" cy="295656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070152" y="3033725"/>
            <a:ext cx="4632325" cy="297815"/>
            <a:chOff x="1070152" y="3033725"/>
            <a:chExt cx="4632325" cy="297815"/>
          </a:xfrm>
        </p:grpSpPr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70152" y="3035249"/>
              <a:ext cx="2586736" cy="2959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9362" y="3035249"/>
              <a:ext cx="265175" cy="2959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29862" y="3033725"/>
              <a:ext cx="1972564" cy="295960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70152" y="3712464"/>
            <a:ext cx="2568702" cy="295656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057452" y="4209266"/>
            <a:ext cx="106045" cy="208280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800" spc="-50" dirty="0">
                <a:solidFill>
                  <a:srgbClr val="0D0D0D"/>
                </a:solidFill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0" dirty="0">
                <a:solidFill>
                  <a:srgbClr val="0D0D0D"/>
                </a:solidFill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0" dirty="0">
                <a:solidFill>
                  <a:srgbClr val="0D0D0D"/>
                </a:solidFill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solidFill>
                  <a:srgbClr val="0D0D0D"/>
                </a:solidFill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56613" y="4357115"/>
            <a:ext cx="3657854" cy="29565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56613" y="4768291"/>
            <a:ext cx="3988562" cy="29596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356613" y="5180329"/>
            <a:ext cx="9977120" cy="29565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56613" y="5591860"/>
            <a:ext cx="2271776" cy="29565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56613" y="6003340"/>
            <a:ext cx="3148330" cy="2959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0152" y="1354277"/>
            <a:ext cx="10443845" cy="1119505"/>
            <a:chOff x="1070152" y="1354277"/>
            <a:chExt cx="10443845" cy="11195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0152" y="1354277"/>
              <a:ext cx="1717039" cy="2959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4586" y="1354277"/>
              <a:ext cx="265175" cy="2959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5087" y="1354277"/>
              <a:ext cx="8261731" cy="2959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98708" y="1354277"/>
              <a:ext cx="219455" cy="2959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0152" y="1629156"/>
              <a:ext cx="10199370" cy="2956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0152" y="1903476"/>
              <a:ext cx="10443337" cy="2956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0152" y="2177796"/>
              <a:ext cx="5134356" cy="29565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070152" y="2726131"/>
            <a:ext cx="10412095" cy="845185"/>
            <a:chOff x="1070152" y="2726131"/>
            <a:chExt cx="10412095" cy="845185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0152" y="2726131"/>
              <a:ext cx="5022723" cy="2959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0397" y="2726131"/>
              <a:ext cx="265175" cy="2959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60897" y="2726131"/>
              <a:ext cx="1186891" cy="2959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0152" y="3001010"/>
              <a:ext cx="7265543" cy="2956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12581" y="3001010"/>
              <a:ext cx="219455" cy="2956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22310" y="3001010"/>
              <a:ext cx="3159379" cy="2956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70152" y="3275330"/>
              <a:ext cx="2638552" cy="295656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895" rIns="0" bIns="0" rtlCol="0">
            <a:spAutoFit/>
          </a:bodyPr>
          <a:lstStyle/>
          <a:p>
            <a:pPr marL="3091180">
              <a:lnSpc>
                <a:spcPct val="100000"/>
              </a:lnSpc>
              <a:spcBef>
                <a:spcPts val="95"/>
              </a:spcBef>
            </a:pPr>
            <a:r>
              <a:rPr spc="1115" dirty="0"/>
              <a:t>ТЕСТИРОВАНИЕ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1070152" y="3892930"/>
            <a:ext cx="9018905" cy="844550"/>
            <a:chOff x="1070152" y="3892930"/>
            <a:chExt cx="9018905" cy="844550"/>
          </a:xfrm>
        </p:grpSpPr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0152" y="3892930"/>
              <a:ext cx="2105405" cy="29565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70152" y="4166946"/>
              <a:ext cx="9018397" cy="2959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70152" y="4441825"/>
              <a:ext cx="4018153" cy="2956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62779" y="4441825"/>
              <a:ext cx="286512" cy="295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59374" y="4441825"/>
              <a:ext cx="331927" cy="2956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895" rIns="0" bIns="0" rtlCol="0">
            <a:spAutoFit/>
          </a:bodyPr>
          <a:lstStyle/>
          <a:p>
            <a:pPr marL="1609725">
              <a:lnSpc>
                <a:spcPct val="100000"/>
              </a:lnSpc>
              <a:spcBef>
                <a:spcPts val="95"/>
              </a:spcBef>
            </a:pPr>
            <a:r>
              <a:rPr spc="1310" dirty="0"/>
              <a:t>КРЕАТИВНОЕ</a:t>
            </a:r>
            <a:r>
              <a:rPr spc="-15" dirty="0"/>
              <a:t> </a:t>
            </a:r>
            <a:r>
              <a:rPr spc="1310" dirty="0"/>
              <a:t>РЕШЕНИЕ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70152" y="2749550"/>
            <a:ext cx="3552825" cy="297180"/>
            <a:chOff x="1070152" y="2749550"/>
            <a:chExt cx="3552825" cy="2971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0152" y="2751073"/>
              <a:ext cx="2381123" cy="2956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6003" y="2751073"/>
              <a:ext cx="265175" cy="2956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6503" y="2749550"/>
              <a:ext cx="1105852" cy="295655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70152" y="1354277"/>
            <a:ext cx="10764520" cy="1118235"/>
            <a:chOff x="1070152" y="1354277"/>
            <a:chExt cx="10764520" cy="111823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0152" y="1354277"/>
              <a:ext cx="10516362" cy="2959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0152" y="1629156"/>
              <a:ext cx="10764266" cy="2956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0152" y="1903476"/>
              <a:ext cx="5077587" cy="2956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0152" y="2176272"/>
              <a:ext cx="7916799" cy="29565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070152" y="3131566"/>
            <a:ext cx="4546600" cy="297180"/>
            <a:chOff x="1070152" y="3131566"/>
            <a:chExt cx="4546600" cy="297180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0152" y="3133090"/>
              <a:ext cx="2494915" cy="2956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0303" y="3133090"/>
              <a:ext cx="265175" cy="2956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30803" y="3131566"/>
              <a:ext cx="1985518" cy="295655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70152" y="3653028"/>
            <a:ext cx="4636135" cy="297180"/>
            <a:chOff x="1070152" y="3653028"/>
            <a:chExt cx="4636135" cy="297180"/>
          </a:xfrm>
        </p:grpSpPr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0152" y="3654552"/>
              <a:ext cx="2586736" cy="2956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9362" y="3654552"/>
              <a:ext cx="265175" cy="2956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29862" y="3653028"/>
              <a:ext cx="1975865" cy="295656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70152" y="4127880"/>
            <a:ext cx="2568702" cy="295656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057452" y="4624578"/>
            <a:ext cx="106045" cy="167195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spc="-50" dirty="0">
                <a:solidFill>
                  <a:srgbClr val="0D0D0D"/>
                </a:solidFill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0" dirty="0">
                <a:solidFill>
                  <a:srgbClr val="0D0D0D"/>
                </a:solidFill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0" dirty="0">
                <a:solidFill>
                  <a:srgbClr val="0D0D0D"/>
                </a:solidFill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0" dirty="0">
                <a:solidFill>
                  <a:srgbClr val="0D0D0D"/>
                </a:solidFill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56613" y="4772914"/>
            <a:ext cx="7867904" cy="29565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56613" y="5184394"/>
            <a:ext cx="6619240" cy="29565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56613" y="5595823"/>
            <a:ext cx="8096884" cy="29565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56613" y="6006998"/>
            <a:ext cx="8900795" cy="2959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84903" y="1136891"/>
            <a:ext cx="7987665" cy="2477135"/>
            <a:chOff x="4184903" y="1136891"/>
            <a:chExt cx="7987665" cy="2477135"/>
          </a:xfrm>
        </p:grpSpPr>
        <p:sp>
          <p:nvSpPr>
            <p:cNvPr id="3" name="object 3"/>
            <p:cNvSpPr/>
            <p:nvPr/>
          </p:nvSpPr>
          <p:spPr>
            <a:xfrm>
              <a:off x="4203953" y="1660397"/>
              <a:ext cx="7373620" cy="1934210"/>
            </a:xfrm>
            <a:custGeom>
              <a:avLst/>
              <a:gdLst/>
              <a:ahLst/>
              <a:cxnLst/>
              <a:rect l="l" t="t" r="r" b="b"/>
              <a:pathLst>
                <a:path w="7373620" h="1934210">
                  <a:moveTo>
                    <a:pt x="7373111" y="0"/>
                  </a:moveTo>
                  <a:lnTo>
                    <a:pt x="0" y="0"/>
                  </a:lnTo>
                  <a:lnTo>
                    <a:pt x="0" y="1933955"/>
                  </a:lnTo>
                  <a:lnTo>
                    <a:pt x="7373111" y="1933955"/>
                  </a:lnTo>
                  <a:lnTo>
                    <a:pt x="7373111" y="0"/>
                  </a:lnTo>
                  <a:close/>
                </a:path>
              </a:pathLst>
            </a:custGeom>
            <a:solidFill>
              <a:srgbClr val="EF3036">
                <a:alpha val="1411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03953" y="1660397"/>
              <a:ext cx="7373620" cy="1934210"/>
            </a:xfrm>
            <a:custGeom>
              <a:avLst/>
              <a:gdLst/>
              <a:ahLst/>
              <a:cxnLst/>
              <a:rect l="l" t="t" r="r" b="b"/>
              <a:pathLst>
                <a:path w="7373620" h="1934210">
                  <a:moveTo>
                    <a:pt x="0" y="1933955"/>
                  </a:moveTo>
                  <a:lnTo>
                    <a:pt x="7373111" y="1933955"/>
                  </a:lnTo>
                  <a:lnTo>
                    <a:pt x="7373111" y="0"/>
                  </a:lnTo>
                  <a:lnTo>
                    <a:pt x="0" y="0"/>
                  </a:lnTo>
                  <a:lnTo>
                    <a:pt x="0" y="1933955"/>
                  </a:lnTo>
                  <a:close/>
                </a:path>
              </a:pathLst>
            </a:custGeom>
            <a:ln w="38100">
              <a:solidFill>
                <a:srgbClr val="EF30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60442" y="1910791"/>
              <a:ext cx="182879" cy="2456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0650" y="1910791"/>
              <a:ext cx="6301994" cy="2456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0442" y="2139950"/>
              <a:ext cx="6857619" cy="2453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60442" y="2368550"/>
              <a:ext cx="6403974" cy="2453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60442" y="2597150"/>
              <a:ext cx="6851650" cy="2453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60442" y="2825750"/>
              <a:ext cx="5389880" cy="2453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60442" y="3054350"/>
              <a:ext cx="3772408" cy="2453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027663" y="1136891"/>
              <a:ext cx="1144536" cy="11338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264320" y="1373058"/>
              <a:ext cx="617220" cy="634365"/>
            </a:xfrm>
            <a:custGeom>
              <a:avLst/>
              <a:gdLst/>
              <a:ahLst/>
              <a:cxnLst/>
              <a:rect l="l" t="t" r="r" b="b"/>
              <a:pathLst>
                <a:path w="617220" h="634364">
                  <a:moveTo>
                    <a:pt x="288390" y="0"/>
                  </a:moveTo>
                  <a:lnTo>
                    <a:pt x="165584" y="35871"/>
                  </a:lnTo>
                  <a:lnTo>
                    <a:pt x="241704" y="266145"/>
                  </a:lnTo>
                  <a:lnTo>
                    <a:pt x="0" y="261341"/>
                  </a:lnTo>
                  <a:lnTo>
                    <a:pt x="2651" y="390318"/>
                  </a:lnTo>
                  <a:lnTo>
                    <a:pt x="233356" y="375535"/>
                  </a:lnTo>
                  <a:lnTo>
                    <a:pt x="142873" y="587829"/>
                  </a:lnTo>
                  <a:lnTo>
                    <a:pt x="261562" y="633816"/>
                  </a:lnTo>
                  <a:lnTo>
                    <a:pt x="339930" y="404023"/>
                  </a:lnTo>
                  <a:lnTo>
                    <a:pt x="528200" y="555938"/>
                  </a:lnTo>
                  <a:lnTo>
                    <a:pt x="603416" y="453306"/>
                  </a:lnTo>
                  <a:lnTo>
                    <a:pt x="414351" y="322674"/>
                  </a:lnTo>
                  <a:lnTo>
                    <a:pt x="616720" y="210969"/>
                  </a:lnTo>
                  <a:lnTo>
                    <a:pt x="549427" y="100854"/>
                  </a:lnTo>
                  <a:lnTo>
                    <a:pt x="348361" y="234988"/>
                  </a:lnTo>
                  <a:lnTo>
                    <a:pt x="288390" y="0"/>
                  </a:lnTo>
                  <a:close/>
                </a:path>
              </a:pathLst>
            </a:custGeom>
            <a:solidFill>
              <a:srgbClr val="EF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253177" y="1359417"/>
              <a:ext cx="643255" cy="662305"/>
            </a:xfrm>
            <a:custGeom>
              <a:avLst/>
              <a:gdLst/>
              <a:ahLst/>
              <a:cxnLst/>
              <a:rect l="l" t="t" r="r" b="b"/>
              <a:pathLst>
                <a:path w="643254" h="662305">
                  <a:moveTo>
                    <a:pt x="255869" y="390355"/>
                  </a:moveTo>
                  <a:lnTo>
                    <a:pt x="234472" y="384888"/>
                  </a:lnTo>
                  <a:lnTo>
                    <a:pt x="245213" y="400067"/>
                  </a:lnTo>
                  <a:lnTo>
                    <a:pt x="227519" y="401200"/>
                  </a:lnTo>
                  <a:lnTo>
                    <a:pt x="139553" y="607566"/>
                  </a:lnTo>
                  <a:lnTo>
                    <a:pt x="279374" y="661739"/>
                  </a:lnTo>
                  <a:lnTo>
                    <a:pt x="283596" y="649357"/>
                  </a:lnTo>
                  <a:lnTo>
                    <a:pt x="262370" y="643934"/>
                  </a:lnTo>
                  <a:lnTo>
                    <a:pt x="265600" y="634463"/>
                  </a:lnTo>
                  <a:lnTo>
                    <a:pt x="266039" y="633175"/>
                  </a:lnTo>
                  <a:lnTo>
                    <a:pt x="255649" y="629149"/>
                  </a:lnTo>
                  <a:lnTo>
                    <a:pt x="164048" y="605746"/>
                  </a:lnTo>
                  <a:lnTo>
                    <a:pt x="157947" y="591295"/>
                  </a:lnTo>
                  <a:lnTo>
                    <a:pt x="169004" y="594120"/>
                  </a:lnTo>
                  <a:lnTo>
                    <a:pt x="255869" y="390355"/>
                  </a:lnTo>
                  <a:close/>
                </a:path>
                <a:path w="643254" h="662305">
                  <a:moveTo>
                    <a:pt x="266039" y="633175"/>
                  </a:moveTo>
                  <a:lnTo>
                    <a:pt x="262370" y="643934"/>
                  </a:lnTo>
                  <a:lnTo>
                    <a:pt x="276650" y="637286"/>
                  </a:lnTo>
                  <a:lnTo>
                    <a:pt x="266039" y="633175"/>
                  </a:lnTo>
                  <a:close/>
                </a:path>
                <a:path w="643254" h="662305">
                  <a:moveTo>
                    <a:pt x="345773" y="399363"/>
                  </a:moveTo>
                  <a:lnTo>
                    <a:pt x="266469" y="631913"/>
                  </a:lnTo>
                  <a:lnTo>
                    <a:pt x="266039" y="633175"/>
                  </a:lnTo>
                  <a:lnTo>
                    <a:pt x="276650" y="637286"/>
                  </a:lnTo>
                  <a:lnTo>
                    <a:pt x="262370" y="643934"/>
                  </a:lnTo>
                  <a:lnTo>
                    <a:pt x="283596" y="649357"/>
                  </a:lnTo>
                  <a:lnTo>
                    <a:pt x="356364" y="435945"/>
                  </a:lnTo>
                  <a:lnTo>
                    <a:pt x="344211" y="426138"/>
                  </a:lnTo>
                  <a:lnTo>
                    <a:pt x="361399" y="421179"/>
                  </a:lnTo>
                  <a:lnTo>
                    <a:pt x="378095" y="425445"/>
                  </a:lnTo>
                  <a:lnTo>
                    <a:pt x="345773" y="399363"/>
                  </a:lnTo>
                  <a:close/>
                </a:path>
                <a:path w="643254" h="662305">
                  <a:moveTo>
                    <a:pt x="157947" y="591295"/>
                  </a:moveTo>
                  <a:lnTo>
                    <a:pt x="164048" y="605746"/>
                  </a:lnTo>
                  <a:lnTo>
                    <a:pt x="168470" y="595372"/>
                  </a:lnTo>
                  <a:lnTo>
                    <a:pt x="157947" y="591295"/>
                  </a:lnTo>
                  <a:close/>
                </a:path>
                <a:path w="643254" h="662305">
                  <a:moveTo>
                    <a:pt x="168470" y="595372"/>
                  </a:moveTo>
                  <a:lnTo>
                    <a:pt x="164048" y="605746"/>
                  </a:lnTo>
                  <a:lnTo>
                    <a:pt x="255649" y="629149"/>
                  </a:lnTo>
                  <a:lnTo>
                    <a:pt x="168470" y="595372"/>
                  </a:lnTo>
                  <a:close/>
                </a:path>
                <a:path w="643254" h="662305">
                  <a:moveTo>
                    <a:pt x="169004" y="594120"/>
                  </a:moveTo>
                  <a:lnTo>
                    <a:pt x="157947" y="591295"/>
                  </a:lnTo>
                  <a:lnTo>
                    <a:pt x="168470" y="595372"/>
                  </a:lnTo>
                  <a:lnTo>
                    <a:pt x="169004" y="594120"/>
                  </a:lnTo>
                  <a:close/>
                </a:path>
                <a:path w="643254" h="662305">
                  <a:moveTo>
                    <a:pt x="378095" y="425445"/>
                  </a:moveTo>
                  <a:lnTo>
                    <a:pt x="361399" y="421179"/>
                  </a:lnTo>
                  <a:lnTo>
                    <a:pt x="356364" y="435945"/>
                  </a:lnTo>
                  <a:lnTo>
                    <a:pt x="541383" y="585250"/>
                  </a:lnTo>
                  <a:lnTo>
                    <a:pt x="553330" y="568952"/>
                  </a:lnTo>
                  <a:lnTo>
                    <a:pt x="530534" y="563128"/>
                  </a:lnTo>
                  <a:lnTo>
                    <a:pt x="537294" y="553905"/>
                  </a:lnTo>
                  <a:lnTo>
                    <a:pt x="378095" y="425445"/>
                  </a:lnTo>
                  <a:close/>
                </a:path>
                <a:path w="643254" h="662305">
                  <a:moveTo>
                    <a:pt x="537294" y="553905"/>
                  </a:moveTo>
                  <a:lnTo>
                    <a:pt x="530534" y="563128"/>
                  </a:lnTo>
                  <a:lnTo>
                    <a:pt x="546197" y="561089"/>
                  </a:lnTo>
                  <a:lnTo>
                    <a:pt x="537294" y="553905"/>
                  </a:lnTo>
                  <a:close/>
                </a:path>
                <a:path w="643254" h="662305">
                  <a:moveTo>
                    <a:pt x="599128" y="469551"/>
                  </a:moveTo>
                  <a:lnTo>
                    <a:pt x="537294" y="553905"/>
                  </a:lnTo>
                  <a:lnTo>
                    <a:pt x="546197" y="561089"/>
                  </a:lnTo>
                  <a:lnTo>
                    <a:pt x="530534" y="563128"/>
                  </a:lnTo>
                  <a:lnTo>
                    <a:pt x="553330" y="568952"/>
                  </a:lnTo>
                  <a:lnTo>
                    <a:pt x="619439" y="478760"/>
                  </a:lnTo>
                  <a:lnTo>
                    <a:pt x="608359" y="475930"/>
                  </a:lnTo>
                  <a:lnTo>
                    <a:pt x="599128" y="469551"/>
                  </a:lnTo>
                  <a:close/>
                </a:path>
                <a:path w="643254" h="662305">
                  <a:moveTo>
                    <a:pt x="237652" y="268571"/>
                  </a:moveTo>
                  <a:lnTo>
                    <a:pt x="0" y="263845"/>
                  </a:lnTo>
                  <a:lnTo>
                    <a:pt x="3115" y="415574"/>
                  </a:lnTo>
                  <a:lnTo>
                    <a:pt x="57387" y="412098"/>
                  </a:lnTo>
                  <a:lnTo>
                    <a:pt x="24704" y="403748"/>
                  </a:lnTo>
                  <a:lnTo>
                    <a:pt x="13096" y="393072"/>
                  </a:lnTo>
                  <a:lnTo>
                    <a:pt x="24470" y="392343"/>
                  </a:lnTo>
                  <a:lnTo>
                    <a:pt x="22344" y="288806"/>
                  </a:lnTo>
                  <a:lnTo>
                    <a:pt x="10929" y="285890"/>
                  </a:lnTo>
                  <a:lnTo>
                    <a:pt x="22056" y="274757"/>
                  </a:lnTo>
                  <a:lnTo>
                    <a:pt x="70243" y="287068"/>
                  </a:lnTo>
                  <a:lnTo>
                    <a:pt x="268055" y="290998"/>
                  </a:lnTo>
                  <a:lnTo>
                    <a:pt x="267601" y="289623"/>
                  </a:lnTo>
                  <a:lnTo>
                    <a:pt x="242492" y="283208"/>
                  </a:lnTo>
                  <a:lnTo>
                    <a:pt x="237652" y="268571"/>
                  </a:lnTo>
                  <a:close/>
                </a:path>
                <a:path w="643254" h="662305">
                  <a:moveTo>
                    <a:pt x="24470" y="392343"/>
                  </a:moveTo>
                  <a:lnTo>
                    <a:pt x="13096" y="393072"/>
                  </a:lnTo>
                  <a:lnTo>
                    <a:pt x="24704" y="403748"/>
                  </a:lnTo>
                  <a:lnTo>
                    <a:pt x="24470" y="392343"/>
                  </a:lnTo>
                  <a:close/>
                </a:path>
                <a:path w="643254" h="662305">
                  <a:moveTo>
                    <a:pt x="261497" y="377153"/>
                  </a:moveTo>
                  <a:lnTo>
                    <a:pt x="24470" y="392343"/>
                  </a:lnTo>
                  <a:lnTo>
                    <a:pt x="24704" y="403748"/>
                  </a:lnTo>
                  <a:lnTo>
                    <a:pt x="57387" y="412098"/>
                  </a:lnTo>
                  <a:lnTo>
                    <a:pt x="227519" y="401200"/>
                  </a:lnTo>
                  <a:lnTo>
                    <a:pt x="234472" y="384888"/>
                  </a:lnTo>
                  <a:lnTo>
                    <a:pt x="255869" y="390355"/>
                  </a:lnTo>
                  <a:lnTo>
                    <a:pt x="261236" y="377765"/>
                  </a:lnTo>
                  <a:lnTo>
                    <a:pt x="261497" y="377153"/>
                  </a:lnTo>
                  <a:close/>
                </a:path>
                <a:path w="643254" h="662305">
                  <a:moveTo>
                    <a:pt x="361399" y="421179"/>
                  </a:moveTo>
                  <a:lnTo>
                    <a:pt x="344211" y="426138"/>
                  </a:lnTo>
                  <a:lnTo>
                    <a:pt x="356364" y="435945"/>
                  </a:lnTo>
                  <a:lnTo>
                    <a:pt x="361399" y="421179"/>
                  </a:lnTo>
                  <a:close/>
                </a:path>
                <a:path w="643254" h="662305">
                  <a:moveTo>
                    <a:pt x="234472" y="384888"/>
                  </a:moveTo>
                  <a:lnTo>
                    <a:pt x="227519" y="401200"/>
                  </a:lnTo>
                  <a:lnTo>
                    <a:pt x="245213" y="400067"/>
                  </a:lnTo>
                  <a:lnTo>
                    <a:pt x="234472" y="384888"/>
                  </a:lnTo>
                  <a:close/>
                </a:path>
                <a:path w="643254" h="662305">
                  <a:moveTo>
                    <a:pt x="605764" y="460499"/>
                  </a:moveTo>
                  <a:lnTo>
                    <a:pt x="599128" y="469551"/>
                  </a:lnTo>
                  <a:lnTo>
                    <a:pt x="608359" y="475930"/>
                  </a:lnTo>
                  <a:lnTo>
                    <a:pt x="605764" y="460499"/>
                  </a:lnTo>
                  <a:close/>
                </a:path>
                <a:path w="643254" h="662305">
                  <a:moveTo>
                    <a:pt x="628556" y="466322"/>
                  </a:moveTo>
                  <a:lnTo>
                    <a:pt x="605764" y="460499"/>
                  </a:lnTo>
                  <a:lnTo>
                    <a:pt x="608359" y="475930"/>
                  </a:lnTo>
                  <a:lnTo>
                    <a:pt x="619439" y="478760"/>
                  </a:lnTo>
                  <a:lnTo>
                    <a:pt x="628556" y="466322"/>
                  </a:lnTo>
                  <a:close/>
                </a:path>
                <a:path w="643254" h="662305">
                  <a:moveTo>
                    <a:pt x="612599" y="220564"/>
                  </a:moveTo>
                  <a:lnTo>
                    <a:pt x="420222" y="326764"/>
                  </a:lnTo>
                  <a:lnTo>
                    <a:pt x="427795" y="346975"/>
                  </a:lnTo>
                  <a:lnTo>
                    <a:pt x="419297" y="345285"/>
                  </a:lnTo>
                  <a:lnTo>
                    <a:pt x="599128" y="469551"/>
                  </a:lnTo>
                  <a:lnTo>
                    <a:pt x="605764" y="460499"/>
                  </a:lnTo>
                  <a:lnTo>
                    <a:pt x="628556" y="466322"/>
                  </a:lnTo>
                  <a:lnTo>
                    <a:pt x="629997" y="464356"/>
                  </a:lnTo>
                  <a:lnTo>
                    <a:pt x="474787" y="357100"/>
                  </a:lnTo>
                  <a:lnTo>
                    <a:pt x="430771" y="345854"/>
                  </a:lnTo>
                  <a:lnTo>
                    <a:pt x="423197" y="325643"/>
                  </a:lnTo>
                  <a:lnTo>
                    <a:pt x="427825" y="324647"/>
                  </a:lnTo>
                  <a:lnTo>
                    <a:pt x="456103" y="331871"/>
                  </a:lnTo>
                  <a:lnTo>
                    <a:pt x="633310" y="234064"/>
                  </a:lnTo>
                  <a:lnTo>
                    <a:pt x="618544" y="230292"/>
                  </a:lnTo>
                  <a:lnTo>
                    <a:pt x="612599" y="220564"/>
                  </a:lnTo>
                  <a:close/>
                </a:path>
                <a:path w="643254" h="662305">
                  <a:moveTo>
                    <a:pt x="22056" y="274757"/>
                  </a:moveTo>
                  <a:lnTo>
                    <a:pt x="10929" y="285890"/>
                  </a:lnTo>
                  <a:lnTo>
                    <a:pt x="22289" y="286116"/>
                  </a:lnTo>
                  <a:lnTo>
                    <a:pt x="22056" y="274757"/>
                  </a:lnTo>
                  <a:close/>
                </a:path>
                <a:path w="643254" h="662305">
                  <a:moveTo>
                    <a:pt x="22289" y="286116"/>
                  </a:moveTo>
                  <a:lnTo>
                    <a:pt x="10929" y="285890"/>
                  </a:lnTo>
                  <a:lnTo>
                    <a:pt x="22344" y="288806"/>
                  </a:lnTo>
                  <a:lnTo>
                    <a:pt x="22289" y="286116"/>
                  </a:lnTo>
                  <a:close/>
                </a:path>
                <a:path w="643254" h="662305">
                  <a:moveTo>
                    <a:pt x="70243" y="287068"/>
                  </a:moveTo>
                  <a:lnTo>
                    <a:pt x="22056" y="274757"/>
                  </a:lnTo>
                  <a:lnTo>
                    <a:pt x="22289" y="286116"/>
                  </a:lnTo>
                  <a:lnTo>
                    <a:pt x="70243" y="287068"/>
                  </a:lnTo>
                  <a:close/>
                </a:path>
                <a:path w="643254" h="662305">
                  <a:moveTo>
                    <a:pt x="427825" y="324647"/>
                  </a:moveTo>
                  <a:lnTo>
                    <a:pt x="423197" y="325643"/>
                  </a:lnTo>
                  <a:lnTo>
                    <a:pt x="430771" y="345854"/>
                  </a:lnTo>
                  <a:lnTo>
                    <a:pt x="446194" y="337341"/>
                  </a:lnTo>
                  <a:lnTo>
                    <a:pt x="427825" y="324647"/>
                  </a:lnTo>
                  <a:close/>
                </a:path>
                <a:path w="643254" h="662305">
                  <a:moveTo>
                    <a:pt x="446194" y="337341"/>
                  </a:moveTo>
                  <a:lnTo>
                    <a:pt x="430771" y="345854"/>
                  </a:lnTo>
                  <a:lnTo>
                    <a:pt x="474787" y="357100"/>
                  </a:lnTo>
                  <a:lnTo>
                    <a:pt x="446194" y="337341"/>
                  </a:lnTo>
                  <a:close/>
                </a:path>
                <a:path w="643254" h="662305">
                  <a:moveTo>
                    <a:pt x="456103" y="331871"/>
                  </a:moveTo>
                  <a:lnTo>
                    <a:pt x="427825" y="324647"/>
                  </a:lnTo>
                  <a:lnTo>
                    <a:pt x="446194" y="337341"/>
                  </a:lnTo>
                  <a:lnTo>
                    <a:pt x="456103" y="331871"/>
                  </a:lnTo>
                  <a:close/>
                </a:path>
                <a:path w="643254" h="662305">
                  <a:moveTo>
                    <a:pt x="253060" y="268877"/>
                  </a:moveTo>
                  <a:lnTo>
                    <a:pt x="237652" y="268571"/>
                  </a:lnTo>
                  <a:lnTo>
                    <a:pt x="242492" y="283208"/>
                  </a:lnTo>
                  <a:lnTo>
                    <a:pt x="253060" y="268877"/>
                  </a:lnTo>
                  <a:close/>
                </a:path>
                <a:path w="643254" h="662305">
                  <a:moveTo>
                    <a:pt x="261450" y="271021"/>
                  </a:moveTo>
                  <a:lnTo>
                    <a:pt x="253060" y="268877"/>
                  </a:lnTo>
                  <a:lnTo>
                    <a:pt x="242492" y="283208"/>
                  </a:lnTo>
                  <a:lnTo>
                    <a:pt x="267601" y="289623"/>
                  </a:lnTo>
                  <a:lnTo>
                    <a:pt x="261450" y="271021"/>
                  </a:lnTo>
                  <a:close/>
                </a:path>
                <a:path w="643254" h="662305">
                  <a:moveTo>
                    <a:pt x="307321" y="0"/>
                  </a:moveTo>
                  <a:lnTo>
                    <a:pt x="162815" y="42209"/>
                  </a:lnTo>
                  <a:lnTo>
                    <a:pt x="237652" y="268571"/>
                  </a:lnTo>
                  <a:lnTo>
                    <a:pt x="253060" y="268877"/>
                  </a:lnTo>
                  <a:lnTo>
                    <a:pt x="261450" y="271021"/>
                  </a:lnTo>
                  <a:lnTo>
                    <a:pt x="192775" y="63302"/>
                  </a:lnTo>
                  <a:lnTo>
                    <a:pt x="179784" y="59983"/>
                  </a:lnTo>
                  <a:lnTo>
                    <a:pt x="187084" y="46090"/>
                  </a:lnTo>
                  <a:lnTo>
                    <a:pt x="208565" y="51578"/>
                  </a:lnTo>
                  <a:lnTo>
                    <a:pt x="291762" y="27281"/>
                  </a:lnTo>
                  <a:lnTo>
                    <a:pt x="288968" y="16331"/>
                  </a:lnTo>
                  <a:lnTo>
                    <a:pt x="313060" y="22486"/>
                  </a:lnTo>
                  <a:lnTo>
                    <a:pt x="307321" y="0"/>
                  </a:lnTo>
                  <a:close/>
                </a:path>
                <a:path w="643254" h="662305">
                  <a:moveTo>
                    <a:pt x="313060" y="22486"/>
                  </a:moveTo>
                  <a:lnTo>
                    <a:pt x="288968" y="16331"/>
                  </a:lnTo>
                  <a:lnTo>
                    <a:pt x="302603" y="24115"/>
                  </a:lnTo>
                  <a:lnTo>
                    <a:pt x="291762" y="27281"/>
                  </a:lnTo>
                  <a:lnTo>
                    <a:pt x="352738" y="266251"/>
                  </a:lnTo>
                  <a:lnTo>
                    <a:pt x="379556" y="248362"/>
                  </a:lnTo>
                  <a:lnTo>
                    <a:pt x="370083" y="245942"/>
                  </a:lnTo>
                  <a:lnTo>
                    <a:pt x="353445" y="239555"/>
                  </a:lnTo>
                  <a:lnTo>
                    <a:pt x="366270" y="231000"/>
                  </a:lnTo>
                  <a:lnTo>
                    <a:pt x="313060" y="22486"/>
                  </a:lnTo>
                  <a:close/>
                </a:path>
                <a:path w="643254" h="662305">
                  <a:moveTo>
                    <a:pt x="366270" y="231000"/>
                  </a:moveTo>
                  <a:lnTo>
                    <a:pt x="353445" y="239555"/>
                  </a:lnTo>
                  <a:lnTo>
                    <a:pt x="370083" y="245942"/>
                  </a:lnTo>
                  <a:lnTo>
                    <a:pt x="366270" y="231000"/>
                  </a:lnTo>
                  <a:close/>
                </a:path>
                <a:path w="643254" h="662305">
                  <a:moveTo>
                    <a:pt x="563961" y="99122"/>
                  </a:moveTo>
                  <a:lnTo>
                    <a:pt x="366270" y="231000"/>
                  </a:lnTo>
                  <a:lnTo>
                    <a:pt x="370083" y="245942"/>
                  </a:lnTo>
                  <a:lnTo>
                    <a:pt x="379556" y="248362"/>
                  </a:lnTo>
                  <a:lnTo>
                    <a:pt x="557181" y="129882"/>
                  </a:lnTo>
                  <a:lnTo>
                    <a:pt x="551260" y="120194"/>
                  </a:lnTo>
                  <a:lnTo>
                    <a:pt x="566627" y="123582"/>
                  </a:lnTo>
                  <a:lnTo>
                    <a:pt x="581182" y="127301"/>
                  </a:lnTo>
                  <a:lnTo>
                    <a:pt x="563961" y="99122"/>
                  </a:lnTo>
                  <a:close/>
                </a:path>
                <a:path w="643254" h="662305">
                  <a:moveTo>
                    <a:pt x="622578" y="215055"/>
                  </a:moveTo>
                  <a:lnTo>
                    <a:pt x="612599" y="220564"/>
                  </a:lnTo>
                  <a:lnTo>
                    <a:pt x="618544" y="230292"/>
                  </a:lnTo>
                  <a:lnTo>
                    <a:pt x="620580" y="222603"/>
                  </a:lnTo>
                  <a:lnTo>
                    <a:pt x="622578" y="215055"/>
                  </a:lnTo>
                  <a:close/>
                </a:path>
                <a:path w="643254" h="662305">
                  <a:moveTo>
                    <a:pt x="637076" y="218759"/>
                  </a:moveTo>
                  <a:lnTo>
                    <a:pt x="622578" y="215055"/>
                  </a:lnTo>
                  <a:lnTo>
                    <a:pt x="620580" y="222603"/>
                  </a:lnTo>
                  <a:lnTo>
                    <a:pt x="618544" y="230292"/>
                  </a:lnTo>
                  <a:lnTo>
                    <a:pt x="633310" y="234064"/>
                  </a:lnTo>
                  <a:lnTo>
                    <a:pt x="643121" y="228650"/>
                  </a:lnTo>
                  <a:lnTo>
                    <a:pt x="637076" y="218759"/>
                  </a:lnTo>
                  <a:close/>
                </a:path>
                <a:path w="643254" h="662305">
                  <a:moveTo>
                    <a:pt x="581182" y="127301"/>
                  </a:moveTo>
                  <a:lnTo>
                    <a:pt x="566627" y="123582"/>
                  </a:lnTo>
                  <a:lnTo>
                    <a:pt x="557181" y="129882"/>
                  </a:lnTo>
                  <a:lnTo>
                    <a:pt x="612599" y="220564"/>
                  </a:lnTo>
                  <a:lnTo>
                    <a:pt x="622578" y="215055"/>
                  </a:lnTo>
                  <a:lnTo>
                    <a:pt x="637076" y="218759"/>
                  </a:lnTo>
                  <a:lnTo>
                    <a:pt x="581182" y="127301"/>
                  </a:lnTo>
                  <a:close/>
                </a:path>
                <a:path w="643254" h="662305">
                  <a:moveTo>
                    <a:pt x="187084" y="46090"/>
                  </a:moveTo>
                  <a:lnTo>
                    <a:pt x="179784" y="59983"/>
                  </a:lnTo>
                  <a:lnTo>
                    <a:pt x="190630" y="56816"/>
                  </a:lnTo>
                  <a:lnTo>
                    <a:pt x="187084" y="46090"/>
                  </a:lnTo>
                  <a:close/>
                </a:path>
                <a:path w="643254" h="662305">
                  <a:moveTo>
                    <a:pt x="190630" y="56816"/>
                  </a:moveTo>
                  <a:lnTo>
                    <a:pt x="179784" y="59983"/>
                  </a:lnTo>
                  <a:lnTo>
                    <a:pt x="192775" y="63302"/>
                  </a:lnTo>
                  <a:lnTo>
                    <a:pt x="190630" y="56816"/>
                  </a:lnTo>
                  <a:close/>
                </a:path>
                <a:path w="643254" h="662305">
                  <a:moveTo>
                    <a:pt x="208565" y="51578"/>
                  </a:moveTo>
                  <a:lnTo>
                    <a:pt x="187084" y="46090"/>
                  </a:lnTo>
                  <a:lnTo>
                    <a:pt x="190630" y="56816"/>
                  </a:lnTo>
                  <a:lnTo>
                    <a:pt x="208565" y="51578"/>
                  </a:lnTo>
                  <a:close/>
                </a:path>
                <a:path w="643254" h="662305">
                  <a:moveTo>
                    <a:pt x="566627" y="123582"/>
                  </a:moveTo>
                  <a:lnTo>
                    <a:pt x="551260" y="120194"/>
                  </a:lnTo>
                  <a:lnTo>
                    <a:pt x="557181" y="129882"/>
                  </a:lnTo>
                  <a:lnTo>
                    <a:pt x="566627" y="123582"/>
                  </a:lnTo>
                  <a:close/>
                </a:path>
                <a:path w="643254" h="662305">
                  <a:moveTo>
                    <a:pt x="288968" y="16331"/>
                  </a:moveTo>
                  <a:lnTo>
                    <a:pt x="291762" y="27281"/>
                  </a:lnTo>
                  <a:lnTo>
                    <a:pt x="302603" y="24115"/>
                  </a:lnTo>
                  <a:lnTo>
                    <a:pt x="288968" y="163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71520">
              <a:lnSpc>
                <a:spcPct val="100000"/>
              </a:lnSpc>
              <a:spcBef>
                <a:spcPts val="95"/>
              </a:spcBef>
            </a:pPr>
            <a:r>
              <a:rPr spc="1375" dirty="0">
                <a:solidFill>
                  <a:srgbClr val="000000"/>
                </a:solidFill>
              </a:rPr>
              <a:t>О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1520" dirty="0">
                <a:solidFill>
                  <a:srgbClr val="000000"/>
                </a:solidFill>
              </a:rPr>
              <a:t>КОНКУРСЕ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728472" y="1848611"/>
            <a:ext cx="2537460" cy="1564005"/>
            <a:chOff x="728472" y="1848611"/>
            <a:chExt cx="2537460" cy="1564005"/>
          </a:xfrm>
        </p:grpSpPr>
        <p:sp>
          <p:nvSpPr>
            <p:cNvPr id="17" name="object 17"/>
            <p:cNvSpPr/>
            <p:nvPr/>
          </p:nvSpPr>
          <p:spPr>
            <a:xfrm>
              <a:off x="728472" y="1848611"/>
              <a:ext cx="2537460" cy="1564005"/>
            </a:xfrm>
            <a:custGeom>
              <a:avLst/>
              <a:gdLst/>
              <a:ahLst/>
              <a:cxnLst/>
              <a:rect l="l" t="t" r="r" b="b"/>
              <a:pathLst>
                <a:path w="2537460" h="1564004">
                  <a:moveTo>
                    <a:pt x="2537460" y="0"/>
                  </a:moveTo>
                  <a:lnTo>
                    <a:pt x="0" y="0"/>
                  </a:lnTo>
                  <a:lnTo>
                    <a:pt x="0" y="1563624"/>
                  </a:lnTo>
                  <a:lnTo>
                    <a:pt x="2537460" y="1563624"/>
                  </a:lnTo>
                  <a:lnTo>
                    <a:pt x="2537460" y="0"/>
                  </a:lnTo>
                  <a:close/>
                </a:path>
              </a:pathLst>
            </a:custGeom>
            <a:solidFill>
              <a:srgbClr val="EF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0193" y="2029967"/>
              <a:ext cx="2124570" cy="1117345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842772" y="4248911"/>
            <a:ext cx="3488690" cy="500380"/>
            <a:chOff x="842772" y="4248911"/>
            <a:chExt cx="3488690" cy="500380"/>
          </a:xfrm>
        </p:grpSpPr>
        <p:sp>
          <p:nvSpPr>
            <p:cNvPr id="20" name="object 20"/>
            <p:cNvSpPr/>
            <p:nvPr/>
          </p:nvSpPr>
          <p:spPr>
            <a:xfrm>
              <a:off x="842772" y="4248911"/>
              <a:ext cx="3488690" cy="500380"/>
            </a:xfrm>
            <a:custGeom>
              <a:avLst/>
              <a:gdLst/>
              <a:ahLst/>
              <a:cxnLst/>
              <a:rect l="l" t="t" r="r" b="b"/>
              <a:pathLst>
                <a:path w="3488690" h="500379">
                  <a:moveTo>
                    <a:pt x="3488436" y="0"/>
                  </a:moveTo>
                  <a:lnTo>
                    <a:pt x="0" y="0"/>
                  </a:lnTo>
                  <a:lnTo>
                    <a:pt x="0" y="499871"/>
                  </a:lnTo>
                  <a:lnTo>
                    <a:pt x="3488436" y="499871"/>
                  </a:lnTo>
                  <a:lnTo>
                    <a:pt x="3488436" y="0"/>
                  </a:lnTo>
                  <a:close/>
                </a:path>
              </a:pathLst>
            </a:custGeom>
            <a:solidFill>
              <a:srgbClr val="EF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31417" y="4347413"/>
              <a:ext cx="3087370" cy="329488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843686" y="4881321"/>
            <a:ext cx="5883275" cy="933450"/>
            <a:chOff x="843686" y="4881321"/>
            <a:chExt cx="5883275" cy="933450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3686" y="4882845"/>
              <a:ext cx="1518158" cy="2456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1836" y="4882845"/>
              <a:ext cx="182880" cy="24566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43277" y="4882845"/>
              <a:ext cx="2116201" cy="24566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67529" y="4881321"/>
              <a:ext cx="1342771" cy="24566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26354" y="4882845"/>
              <a:ext cx="139446" cy="24566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3686" y="5111191"/>
              <a:ext cx="5883148" cy="24566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3686" y="5340349"/>
              <a:ext cx="5319141" cy="24536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3686" y="5569000"/>
              <a:ext cx="3231768" cy="245364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55078" y="4347413"/>
            <a:ext cx="2975864" cy="329488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7359395" y="4885944"/>
            <a:ext cx="693420" cy="314325"/>
            <a:chOff x="7359395" y="4885944"/>
            <a:chExt cx="693420" cy="314325"/>
          </a:xfrm>
        </p:grpSpPr>
        <p:sp>
          <p:nvSpPr>
            <p:cNvPr id="33" name="object 33"/>
            <p:cNvSpPr/>
            <p:nvPr/>
          </p:nvSpPr>
          <p:spPr>
            <a:xfrm>
              <a:off x="7359395" y="4885944"/>
              <a:ext cx="693420" cy="314325"/>
            </a:xfrm>
            <a:custGeom>
              <a:avLst/>
              <a:gdLst/>
              <a:ahLst/>
              <a:cxnLst/>
              <a:rect l="l" t="t" r="r" b="b"/>
              <a:pathLst>
                <a:path w="693420" h="314325">
                  <a:moveTo>
                    <a:pt x="693420" y="0"/>
                  </a:moveTo>
                  <a:lnTo>
                    <a:pt x="0" y="0"/>
                  </a:lnTo>
                  <a:lnTo>
                    <a:pt x="0" y="313943"/>
                  </a:lnTo>
                  <a:lnTo>
                    <a:pt x="693420" y="313943"/>
                  </a:lnTo>
                  <a:lnTo>
                    <a:pt x="693420" y="0"/>
                  </a:lnTo>
                  <a:close/>
                </a:path>
              </a:pathLst>
            </a:custGeom>
            <a:solidFill>
              <a:srgbClr val="EF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523098" y="4925568"/>
              <a:ext cx="459104" cy="230124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7359395" y="5367528"/>
            <a:ext cx="693420" cy="314325"/>
            <a:chOff x="7359395" y="5367528"/>
            <a:chExt cx="693420" cy="314325"/>
          </a:xfrm>
        </p:grpSpPr>
        <p:sp>
          <p:nvSpPr>
            <p:cNvPr id="36" name="object 36"/>
            <p:cNvSpPr/>
            <p:nvPr/>
          </p:nvSpPr>
          <p:spPr>
            <a:xfrm>
              <a:off x="7359395" y="5367528"/>
              <a:ext cx="693420" cy="314325"/>
            </a:xfrm>
            <a:custGeom>
              <a:avLst/>
              <a:gdLst/>
              <a:ahLst/>
              <a:cxnLst/>
              <a:rect l="l" t="t" r="r" b="b"/>
              <a:pathLst>
                <a:path w="693420" h="314325">
                  <a:moveTo>
                    <a:pt x="693420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693420" y="313944"/>
                  </a:lnTo>
                  <a:lnTo>
                    <a:pt x="693420" y="0"/>
                  </a:lnTo>
                  <a:close/>
                </a:path>
              </a:pathLst>
            </a:custGeom>
            <a:solidFill>
              <a:srgbClr val="EF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10906" y="5406847"/>
              <a:ext cx="489966" cy="230124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9598152" y="4885944"/>
            <a:ext cx="693420" cy="314325"/>
            <a:chOff x="9598152" y="4885944"/>
            <a:chExt cx="693420" cy="314325"/>
          </a:xfrm>
        </p:grpSpPr>
        <p:sp>
          <p:nvSpPr>
            <p:cNvPr id="39" name="object 39"/>
            <p:cNvSpPr/>
            <p:nvPr/>
          </p:nvSpPr>
          <p:spPr>
            <a:xfrm>
              <a:off x="9598152" y="4885944"/>
              <a:ext cx="693420" cy="314325"/>
            </a:xfrm>
            <a:custGeom>
              <a:avLst/>
              <a:gdLst/>
              <a:ahLst/>
              <a:cxnLst/>
              <a:rect l="l" t="t" r="r" b="b"/>
              <a:pathLst>
                <a:path w="693420" h="314325">
                  <a:moveTo>
                    <a:pt x="693420" y="0"/>
                  </a:moveTo>
                  <a:lnTo>
                    <a:pt x="0" y="0"/>
                  </a:lnTo>
                  <a:lnTo>
                    <a:pt x="0" y="313943"/>
                  </a:lnTo>
                  <a:lnTo>
                    <a:pt x="693420" y="313943"/>
                  </a:lnTo>
                  <a:lnTo>
                    <a:pt x="693420" y="0"/>
                  </a:lnTo>
                  <a:close/>
                </a:path>
              </a:pathLst>
            </a:custGeom>
            <a:solidFill>
              <a:srgbClr val="EF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748139" y="4925568"/>
              <a:ext cx="491490" cy="230124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9598152" y="5367528"/>
            <a:ext cx="693420" cy="314325"/>
            <a:chOff x="9598152" y="5367528"/>
            <a:chExt cx="693420" cy="314325"/>
          </a:xfrm>
        </p:grpSpPr>
        <p:sp>
          <p:nvSpPr>
            <p:cNvPr id="42" name="object 42"/>
            <p:cNvSpPr/>
            <p:nvPr/>
          </p:nvSpPr>
          <p:spPr>
            <a:xfrm>
              <a:off x="9598152" y="5367528"/>
              <a:ext cx="693420" cy="314325"/>
            </a:xfrm>
            <a:custGeom>
              <a:avLst/>
              <a:gdLst/>
              <a:ahLst/>
              <a:cxnLst/>
              <a:rect l="l" t="t" r="r" b="b"/>
              <a:pathLst>
                <a:path w="693420" h="314325">
                  <a:moveTo>
                    <a:pt x="693420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693420" y="313944"/>
                  </a:lnTo>
                  <a:lnTo>
                    <a:pt x="693420" y="0"/>
                  </a:lnTo>
                  <a:close/>
                </a:path>
              </a:pathLst>
            </a:custGeom>
            <a:solidFill>
              <a:srgbClr val="EF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743567" y="5406847"/>
              <a:ext cx="504825" cy="230124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9598152" y="5849111"/>
            <a:ext cx="693420" cy="312420"/>
            <a:chOff x="9598152" y="5849111"/>
            <a:chExt cx="693420" cy="312420"/>
          </a:xfrm>
        </p:grpSpPr>
        <p:sp>
          <p:nvSpPr>
            <p:cNvPr id="45" name="object 45"/>
            <p:cNvSpPr/>
            <p:nvPr/>
          </p:nvSpPr>
          <p:spPr>
            <a:xfrm>
              <a:off x="9598152" y="5849111"/>
              <a:ext cx="693420" cy="312420"/>
            </a:xfrm>
            <a:custGeom>
              <a:avLst/>
              <a:gdLst/>
              <a:ahLst/>
              <a:cxnLst/>
              <a:rect l="l" t="t" r="r" b="b"/>
              <a:pathLst>
                <a:path w="693420" h="312420">
                  <a:moveTo>
                    <a:pt x="693420" y="0"/>
                  </a:moveTo>
                  <a:lnTo>
                    <a:pt x="0" y="0"/>
                  </a:lnTo>
                  <a:lnTo>
                    <a:pt x="0" y="312419"/>
                  </a:lnTo>
                  <a:lnTo>
                    <a:pt x="693420" y="312419"/>
                  </a:lnTo>
                  <a:lnTo>
                    <a:pt x="693420" y="0"/>
                  </a:lnTo>
                  <a:close/>
                </a:path>
              </a:pathLst>
            </a:custGeom>
            <a:solidFill>
              <a:srgbClr val="EF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745091" y="5887821"/>
              <a:ext cx="499109" cy="230428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8156193" y="4936235"/>
            <a:ext cx="1186815" cy="230504"/>
            <a:chOff x="8156193" y="4936235"/>
            <a:chExt cx="1186815" cy="230504"/>
          </a:xfrm>
        </p:grpSpPr>
        <p:pic>
          <p:nvPicPr>
            <p:cNvPr id="48" name="object 4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156193" y="4936235"/>
              <a:ext cx="292607" cy="23012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345169" y="4936235"/>
              <a:ext cx="997369" cy="230124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8156193" y="5402275"/>
            <a:ext cx="1025525" cy="230504"/>
            <a:chOff x="8156193" y="5402275"/>
            <a:chExt cx="1025525" cy="230504"/>
          </a:xfrm>
        </p:grpSpPr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156193" y="5402275"/>
              <a:ext cx="292607" cy="23012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345169" y="5402275"/>
              <a:ext cx="836028" cy="230124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10384281" y="5402275"/>
            <a:ext cx="1207135" cy="230504"/>
            <a:chOff x="10384281" y="5402275"/>
            <a:chExt cx="1207135" cy="230504"/>
          </a:xfrm>
        </p:grpSpPr>
        <p:pic>
          <p:nvPicPr>
            <p:cNvPr id="54" name="object 5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384281" y="5402275"/>
              <a:ext cx="292607" cy="23012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573257" y="5402275"/>
              <a:ext cx="1017689" cy="230124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10384281" y="4927727"/>
            <a:ext cx="1186815" cy="230504"/>
            <a:chOff x="10384281" y="4927727"/>
            <a:chExt cx="1186815" cy="230504"/>
          </a:xfrm>
        </p:grpSpPr>
        <p:pic>
          <p:nvPicPr>
            <p:cNvPr id="57" name="object 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384281" y="4927727"/>
              <a:ext cx="292607" cy="23012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573257" y="4927727"/>
              <a:ext cx="997369" cy="230124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10384281" y="5885992"/>
            <a:ext cx="1503680" cy="232410"/>
            <a:chOff x="10384281" y="5885992"/>
            <a:chExt cx="1503680" cy="232410"/>
          </a:xfrm>
        </p:grpSpPr>
        <p:pic>
          <p:nvPicPr>
            <p:cNvPr id="60" name="object 6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384281" y="5887516"/>
              <a:ext cx="292607" cy="23042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573257" y="5885992"/>
              <a:ext cx="1314577" cy="2304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5255" y="4384547"/>
            <a:ext cx="2848610" cy="474345"/>
            <a:chOff x="905255" y="4384547"/>
            <a:chExt cx="2848610" cy="474345"/>
          </a:xfrm>
        </p:grpSpPr>
        <p:sp>
          <p:nvSpPr>
            <p:cNvPr id="3" name="object 3"/>
            <p:cNvSpPr/>
            <p:nvPr/>
          </p:nvSpPr>
          <p:spPr>
            <a:xfrm>
              <a:off x="905255" y="4384547"/>
              <a:ext cx="2848610" cy="474345"/>
            </a:xfrm>
            <a:custGeom>
              <a:avLst/>
              <a:gdLst/>
              <a:ahLst/>
              <a:cxnLst/>
              <a:rect l="l" t="t" r="r" b="b"/>
              <a:pathLst>
                <a:path w="2848610" h="474345">
                  <a:moveTo>
                    <a:pt x="2848356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2848356" y="473963"/>
                  </a:lnTo>
                  <a:lnTo>
                    <a:pt x="2848356" y="0"/>
                  </a:lnTo>
                  <a:close/>
                </a:path>
              </a:pathLst>
            </a:custGeom>
            <a:solidFill>
              <a:srgbClr val="EF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9731" y="4493640"/>
              <a:ext cx="2685415" cy="24536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996696" y="5038978"/>
            <a:ext cx="3038475" cy="1388745"/>
            <a:chOff x="996696" y="5038978"/>
            <a:chExt cx="3038475" cy="13887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696" y="5038978"/>
              <a:ext cx="3038348" cy="2453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6696" y="5267528"/>
              <a:ext cx="2648839" cy="2456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6696" y="5496458"/>
              <a:ext cx="2431668" cy="2453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6696" y="5725058"/>
              <a:ext cx="2338958" cy="2453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6696" y="5953658"/>
              <a:ext cx="1350517" cy="2453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43328" y="5953658"/>
              <a:ext cx="310895" cy="2453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76500" y="5953658"/>
              <a:ext cx="1124216" cy="24536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6978" y="5953658"/>
              <a:ext cx="310896" cy="2453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40150" y="5953658"/>
              <a:ext cx="137160" cy="2453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6696" y="6182258"/>
              <a:ext cx="1562608" cy="2453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67356" y="6180734"/>
              <a:ext cx="1284858" cy="245364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4634484" y="4384547"/>
            <a:ext cx="2848610" cy="474345"/>
            <a:chOff x="4634484" y="4384547"/>
            <a:chExt cx="2848610" cy="474345"/>
          </a:xfrm>
        </p:grpSpPr>
        <p:sp>
          <p:nvSpPr>
            <p:cNvPr id="18" name="object 18"/>
            <p:cNvSpPr/>
            <p:nvPr/>
          </p:nvSpPr>
          <p:spPr>
            <a:xfrm>
              <a:off x="4634484" y="4384547"/>
              <a:ext cx="2848610" cy="474345"/>
            </a:xfrm>
            <a:custGeom>
              <a:avLst/>
              <a:gdLst/>
              <a:ahLst/>
              <a:cxnLst/>
              <a:rect l="l" t="t" r="r" b="b"/>
              <a:pathLst>
                <a:path w="2848609" h="474345">
                  <a:moveTo>
                    <a:pt x="2848356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2848356" y="473963"/>
                  </a:lnTo>
                  <a:lnTo>
                    <a:pt x="2848356" y="0"/>
                  </a:lnTo>
                  <a:close/>
                </a:path>
              </a:pathLst>
            </a:custGeom>
            <a:solidFill>
              <a:srgbClr val="EF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10226" y="4493640"/>
              <a:ext cx="2009267" cy="245363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4726178" y="5038978"/>
            <a:ext cx="2940685" cy="1387475"/>
            <a:chOff x="4726178" y="5038978"/>
            <a:chExt cx="2940685" cy="1387475"/>
          </a:xfrm>
        </p:grpSpPr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26178" y="5038978"/>
              <a:ext cx="2774696" cy="2453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26178" y="5267528"/>
              <a:ext cx="2275458" cy="24566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26178" y="5496458"/>
              <a:ext cx="2372995" cy="24536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26178" y="5725058"/>
              <a:ext cx="2586101" cy="24536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26178" y="5953658"/>
              <a:ext cx="2173351" cy="24536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96151" y="5952134"/>
              <a:ext cx="870369" cy="24536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26178" y="6180734"/>
              <a:ext cx="1111783" cy="245364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8363711" y="4384547"/>
            <a:ext cx="2848610" cy="474345"/>
            <a:chOff x="8363711" y="4384547"/>
            <a:chExt cx="2848610" cy="474345"/>
          </a:xfrm>
        </p:grpSpPr>
        <p:sp>
          <p:nvSpPr>
            <p:cNvPr id="29" name="object 29"/>
            <p:cNvSpPr/>
            <p:nvPr/>
          </p:nvSpPr>
          <p:spPr>
            <a:xfrm>
              <a:off x="8363711" y="4384547"/>
              <a:ext cx="2848610" cy="474345"/>
            </a:xfrm>
            <a:custGeom>
              <a:avLst/>
              <a:gdLst/>
              <a:ahLst/>
              <a:cxnLst/>
              <a:rect l="l" t="t" r="r" b="b"/>
              <a:pathLst>
                <a:path w="2848609" h="474345">
                  <a:moveTo>
                    <a:pt x="2848355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2848355" y="473963"/>
                  </a:lnTo>
                  <a:lnTo>
                    <a:pt x="2848355" y="0"/>
                  </a:lnTo>
                  <a:close/>
                </a:path>
              </a:pathLst>
            </a:custGeom>
            <a:solidFill>
              <a:srgbClr val="EF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954388" y="4493640"/>
              <a:ext cx="1780412" cy="245363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8474075" y="5038978"/>
            <a:ext cx="2932430" cy="1388745"/>
            <a:chOff x="8474075" y="5038978"/>
            <a:chExt cx="2932430" cy="1388745"/>
          </a:xfrm>
        </p:grpSpPr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74075" y="5038978"/>
              <a:ext cx="2865120" cy="24536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474075" y="5267528"/>
              <a:ext cx="2471547" cy="24566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74075" y="5496458"/>
              <a:ext cx="2237231" cy="24536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474075" y="5723534"/>
              <a:ext cx="1474851" cy="24536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850500" y="5725058"/>
              <a:ext cx="1555750" cy="24536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474075" y="5953658"/>
              <a:ext cx="2640838" cy="24536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474075" y="6182258"/>
              <a:ext cx="2802381" cy="245364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580578" y="370331"/>
            <a:ext cx="9017635" cy="3060065"/>
            <a:chOff x="1580578" y="370331"/>
            <a:chExt cx="9017635" cy="3060065"/>
          </a:xfrm>
        </p:grpSpPr>
        <p:sp>
          <p:nvSpPr>
            <p:cNvPr id="40" name="object 40"/>
            <p:cNvSpPr/>
            <p:nvPr/>
          </p:nvSpPr>
          <p:spPr>
            <a:xfrm>
              <a:off x="1732788" y="370331"/>
              <a:ext cx="8865235" cy="2908300"/>
            </a:xfrm>
            <a:custGeom>
              <a:avLst/>
              <a:gdLst/>
              <a:ahLst/>
              <a:cxnLst/>
              <a:rect l="l" t="t" r="r" b="b"/>
              <a:pathLst>
                <a:path w="8865235" h="2908300">
                  <a:moveTo>
                    <a:pt x="8865108" y="529590"/>
                  </a:moveTo>
                  <a:lnTo>
                    <a:pt x="8859850" y="483984"/>
                  </a:lnTo>
                  <a:lnTo>
                    <a:pt x="8844890" y="442125"/>
                  </a:lnTo>
                  <a:lnTo>
                    <a:pt x="8821420" y="405193"/>
                  </a:lnTo>
                  <a:lnTo>
                    <a:pt x="8790622" y="374396"/>
                  </a:lnTo>
                  <a:lnTo>
                    <a:pt x="8753691" y="350926"/>
                  </a:lnTo>
                  <a:lnTo>
                    <a:pt x="8711832" y="335965"/>
                  </a:lnTo>
                  <a:lnTo>
                    <a:pt x="8666226" y="330708"/>
                  </a:lnTo>
                  <a:lnTo>
                    <a:pt x="7281672" y="330708"/>
                  </a:lnTo>
                  <a:lnTo>
                    <a:pt x="7281672" y="139700"/>
                  </a:lnTo>
                  <a:lnTo>
                    <a:pt x="7274547" y="95529"/>
                  </a:lnTo>
                  <a:lnTo>
                    <a:pt x="7254735" y="57175"/>
                  </a:lnTo>
                  <a:lnTo>
                    <a:pt x="7224496" y="26936"/>
                  </a:lnTo>
                  <a:lnTo>
                    <a:pt x="7186142" y="7124"/>
                  </a:lnTo>
                  <a:lnTo>
                    <a:pt x="7141972" y="0"/>
                  </a:lnTo>
                  <a:lnTo>
                    <a:pt x="1709420" y="0"/>
                  </a:lnTo>
                  <a:lnTo>
                    <a:pt x="1665236" y="7124"/>
                  </a:lnTo>
                  <a:lnTo>
                    <a:pt x="1626882" y="26936"/>
                  </a:lnTo>
                  <a:lnTo>
                    <a:pt x="1596644" y="57175"/>
                  </a:lnTo>
                  <a:lnTo>
                    <a:pt x="1576832" y="95529"/>
                  </a:lnTo>
                  <a:lnTo>
                    <a:pt x="1569720" y="139700"/>
                  </a:lnTo>
                  <a:lnTo>
                    <a:pt x="1569720" y="330708"/>
                  </a:lnTo>
                  <a:lnTo>
                    <a:pt x="198882" y="330708"/>
                  </a:lnTo>
                  <a:lnTo>
                    <a:pt x="153263" y="335965"/>
                  </a:lnTo>
                  <a:lnTo>
                    <a:pt x="111404" y="350926"/>
                  </a:lnTo>
                  <a:lnTo>
                    <a:pt x="74472" y="374396"/>
                  </a:lnTo>
                  <a:lnTo>
                    <a:pt x="43675" y="405193"/>
                  </a:lnTo>
                  <a:lnTo>
                    <a:pt x="20205" y="442125"/>
                  </a:lnTo>
                  <a:lnTo>
                    <a:pt x="5245" y="483984"/>
                  </a:lnTo>
                  <a:lnTo>
                    <a:pt x="0" y="529590"/>
                  </a:lnTo>
                  <a:lnTo>
                    <a:pt x="0" y="2708910"/>
                  </a:lnTo>
                  <a:lnTo>
                    <a:pt x="5245" y="2754528"/>
                  </a:lnTo>
                  <a:lnTo>
                    <a:pt x="20205" y="2796387"/>
                  </a:lnTo>
                  <a:lnTo>
                    <a:pt x="43675" y="2833319"/>
                  </a:lnTo>
                  <a:lnTo>
                    <a:pt x="74472" y="2864116"/>
                  </a:lnTo>
                  <a:lnTo>
                    <a:pt x="111404" y="2887586"/>
                  </a:lnTo>
                  <a:lnTo>
                    <a:pt x="153263" y="2902547"/>
                  </a:lnTo>
                  <a:lnTo>
                    <a:pt x="198882" y="2907792"/>
                  </a:lnTo>
                  <a:lnTo>
                    <a:pt x="8666226" y="2907792"/>
                  </a:lnTo>
                  <a:lnTo>
                    <a:pt x="8711832" y="2902547"/>
                  </a:lnTo>
                  <a:lnTo>
                    <a:pt x="8753691" y="2887586"/>
                  </a:lnTo>
                  <a:lnTo>
                    <a:pt x="8790622" y="2864116"/>
                  </a:lnTo>
                  <a:lnTo>
                    <a:pt x="8821420" y="2833319"/>
                  </a:lnTo>
                  <a:lnTo>
                    <a:pt x="8844890" y="2796387"/>
                  </a:lnTo>
                  <a:lnTo>
                    <a:pt x="8859850" y="2754528"/>
                  </a:lnTo>
                  <a:lnTo>
                    <a:pt x="8865108" y="2708910"/>
                  </a:lnTo>
                  <a:lnTo>
                    <a:pt x="8865108" y="529590"/>
                  </a:lnTo>
                  <a:close/>
                </a:path>
              </a:pathLst>
            </a:custGeom>
            <a:solidFill>
              <a:srgbClr val="EF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94866" y="840486"/>
              <a:ext cx="8734425" cy="2575560"/>
            </a:xfrm>
            <a:custGeom>
              <a:avLst/>
              <a:gdLst/>
              <a:ahLst/>
              <a:cxnLst/>
              <a:rect l="l" t="t" r="r" b="b"/>
              <a:pathLst>
                <a:path w="8734425" h="2575560">
                  <a:moveTo>
                    <a:pt x="0" y="198754"/>
                  </a:moveTo>
                  <a:lnTo>
                    <a:pt x="5251" y="153195"/>
                  </a:lnTo>
                  <a:lnTo>
                    <a:pt x="20208" y="111365"/>
                  </a:lnTo>
                  <a:lnTo>
                    <a:pt x="43677" y="74461"/>
                  </a:lnTo>
                  <a:lnTo>
                    <a:pt x="74461" y="43677"/>
                  </a:lnTo>
                  <a:lnTo>
                    <a:pt x="111365" y="20208"/>
                  </a:lnTo>
                  <a:lnTo>
                    <a:pt x="153195" y="5251"/>
                  </a:lnTo>
                  <a:lnTo>
                    <a:pt x="198754" y="0"/>
                  </a:lnTo>
                  <a:lnTo>
                    <a:pt x="8535289" y="0"/>
                  </a:lnTo>
                  <a:lnTo>
                    <a:pt x="8580848" y="5251"/>
                  </a:lnTo>
                  <a:lnTo>
                    <a:pt x="8622678" y="20208"/>
                  </a:lnTo>
                  <a:lnTo>
                    <a:pt x="8659582" y="43677"/>
                  </a:lnTo>
                  <a:lnTo>
                    <a:pt x="8690366" y="74461"/>
                  </a:lnTo>
                  <a:lnTo>
                    <a:pt x="8713835" y="111365"/>
                  </a:lnTo>
                  <a:lnTo>
                    <a:pt x="8728792" y="153195"/>
                  </a:lnTo>
                  <a:lnTo>
                    <a:pt x="8734043" y="198754"/>
                  </a:lnTo>
                  <a:lnTo>
                    <a:pt x="8734043" y="2376804"/>
                  </a:lnTo>
                  <a:lnTo>
                    <a:pt x="8728792" y="2422364"/>
                  </a:lnTo>
                  <a:lnTo>
                    <a:pt x="8713835" y="2464194"/>
                  </a:lnTo>
                  <a:lnTo>
                    <a:pt x="8690366" y="2501098"/>
                  </a:lnTo>
                  <a:lnTo>
                    <a:pt x="8659582" y="2531882"/>
                  </a:lnTo>
                  <a:lnTo>
                    <a:pt x="8622678" y="2555351"/>
                  </a:lnTo>
                  <a:lnTo>
                    <a:pt x="8580848" y="2570308"/>
                  </a:lnTo>
                  <a:lnTo>
                    <a:pt x="8535289" y="2575560"/>
                  </a:lnTo>
                  <a:lnTo>
                    <a:pt x="198754" y="2575560"/>
                  </a:lnTo>
                  <a:lnTo>
                    <a:pt x="153195" y="2570308"/>
                  </a:lnTo>
                  <a:lnTo>
                    <a:pt x="111365" y="2555351"/>
                  </a:lnTo>
                  <a:lnTo>
                    <a:pt x="74461" y="2531882"/>
                  </a:lnTo>
                  <a:lnTo>
                    <a:pt x="43677" y="2501098"/>
                  </a:lnTo>
                  <a:lnTo>
                    <a:pt x="20208" y="2464194"/>
                  </a:lnTo>
                  <a:lnTo>
                    <a:pt x="5251" y="2422364"/>
                  </a:lnTo>
                  <a:lnTo>
                    <a:pt x="0" y="2376804"/>
                  </a:lnTo>
                  <a:lnTo>
                    <a:pt x="0" y="198754"/>
                  </a:lnTo>
                  <a:close/>
                </a:path>
              </a:pathLst>
            </a:custGeom>
            <a:ln w="28574">
              <a:solidFill>
                <a:srgbClr val="EF30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6631" rIns="0" bIns="0" rtlCol="0">
            <a:spAutoFit/>
          </a:bodyPr>
          <a:lstStyle/>
          <a:p>
            <a:pPr marL="144780" algn="ctr">
              <a:lnSpc>
                <a:spcPts val="2760"/>
              </a:lnSpc>
              <a:spcBef>
                <a:spcPts val="95"/>
              </a:spcBef>
            </a:pPr>
            <a:r>
              <a:rPr sz="2800" spc="750" dirty="0">
                <a:solidFill>
                  <a:srgbClr val="FFFFFF"/>
                </a:solidFill>
              </a:rPr>
              <a:t>ЭТАПЫ</a:t>
            </a:r>
            <a:r>
              <a:rPr sz="2800" spc="-65" dirty="0">
                <a:solidFill>
                  <a:srgbClr val="FFFFFF"/>
                </a:solidFill>
              </a:rPr>
              <a:t> </a:t>
            </a:r>
            <a:r>
              <a:rPr sz="2800" spc="1175" dirty="0">
                <a:solidFill>
                  <a:srgbClr val="FFFFFF"/>
                </a:solidFill>
              </a:rPr>
              <a:t>КОНКУРСА</a:t>
            </a:r>
            <a:endParaRPr sz="2800"/>
          </a:p>
          <a:p>
            <a:pPr marL="12700">
              <a:lnSpc>
                <a:spcPts val="15960"/>
              </a:lnSpc>
              <a:tabLst>
                <a:tab pos="2995930" algn="l"/>
                <a:tab pos="6141085" algn="l"/>
              </a:tabLst>
            </a:pPr>
            <a:r>
              <a:rPr sz="13800" spc="-1185" dirty="0">
                <a:solidFill>
                  <a:srgbClr val="FFFFFF"/>
                </a:solidFill>
              </a:rPr>
              <a:t>1</a:t>
            </a:r>
            <a:r>
              <a:rPr sz="13800" dirty="0">
                <a:solidFill>
                  <a:srgbClr val="FFFFFF"/>
                </a:solidFill>
              </a:rPr>
              <a:t>	</a:t>
            </a:r>
            <a:r>
              <a:rPr sz="13800" spc="-1670" dirty="0">
                <a:solidFill>
                  <a:srgbClr val="FFFFFF"/>
                </a:solidFill>
              </a:rPr>
              <a:t>2</a:t>
            </a:r>
            <a:r>
              <a:rPr sz="13800" dirty="0">
                <a:solidFill>
                  <a:srgbClr val="FFFFFF"/>
                </a:solidFill>
              </a:rPr>
              <a:t>	</a:t>
            </a:r>
            <a:r>
              <a:rPr sz="13800" spc="-3285" dirty="0">
                <a:solidFill>
                  <a:srgbClr val="FFFFFF"/>
                </a:solidFill>
              </a:rPr>
              <a:t>3</a:t>
            </a:r>
            <a:endParaRPr sz="13800"/>
          </a:p>
        </p:txBody>
      </p:sp>
      <p:grpSp>
        <p:nvGrpSpPr>
          <p:cNvPr id="43" name="object 43"/>
          <p:cNvGrpSpPr/>
          <p:nvPr/>
        </p:nvGrpSpPr>
        <p:grpSpPr>
          <a:xfrm>
            <a:off x="2479801" y="199631"/>
            <a:ext cx="8644255" cy="2837815"/>
            <a:chOff x="2479801" y="199631"/>
            <a:chExt cx="8644255" cy="2837815"/>
          </a:xfrm>
        </p:grpSpPr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79801" y="2657602"/>
              <a:ext cx="994752" cy="19659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479801" y="2840481"/>
              <a:ext cx="497586" cy="19659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747004" y="2657602"/>
              <a:ext cx="1337309" cy="19659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747004" y="2840481"/>
              <a:ext cx="497204" cy="19659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415273" y="2657602"/>
              <a:ext cx="1439418" cy="19659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415273" y="2840481"/>
              <a:ext cx="497204" cy="19659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172712" y="1841868"/>
              <a:ext cx="3942079" cy="342900"/>
            </a:xfrm>
            <a:custGeom>
              <a:avLst/>
              <a:gdLst/>
              <a:ahLst/>
              <a:cxnLst/>
              <a:rect l="l" t="t" r="r" b="b"/>
              <a:pathLst>
                <a:path w="3942079" h="342900">
                  <a:moveTo>
                    <a:pt x="779272" y="171335"/>
                  </a:moveTo>
                  <a:lnTo>
                    <a:pt x="744994" y="142760"/>
                  </a:lnTo>
                  <a:lnTo>
                    <a:pt x="581533" y="6489"/>
                  </a:lnTo>
                  <a:lnTo>
                    <a:pt x="571500" y="1130"/>
                  </a:lnTo>
                  <a:lnTo>
                    <a:pt x="535838" y="20129"/>
                  </a:lnTo>
                  <a:lnTo>
                    <a:pt x="534733" y="31026"/>
                  </a:lnTo>
                  <a:lnTo>
                    <a:pt x="537806" y="41554"/>
                  </a:lnTo>
                  <a:lnTo>
                    <a:pt x="544957" y="50431"/>
                  </a:lnTo>
                  <a:lnTo>
                    <a:pt x="655751" y="142760"/>
                  </a:lnTo>
                  <a:lnTo>
                    <a:pt x="0" y="142760"/>
                  </a:lnTo>
                  <a:lnTo>
                    <a:pt x="0" y="199910"/>
                  </a:lnTo>
                  <a:lnTo>
                    <a:pt x="655751" y="199910"/>
                  </a:lnTo>
                  <a:lnTo>
                    <a:pt x="544957" y="292239"/>
                  </a:lnTo>
                  <a:lnTo>
                    <a:pt x="537806" y="301129"/>
                  </a:lnTo>
                  <a:lnTo>
                    <a:pt x="534733" y="311658"/>
                  </a:lnTo>
                  <a:lnTo>
                    <a:pt x="535838" y="322554"/>
                  </a:lnTo>
                  <a:lnTo>
                    <a:pt x="541274" y="332498"/>
                  </a:lnTo>
                  <a:lnTo>
                    <a:pt x="550075" y="339636"/>
                  </a:lnTo>
                  <a:lnTo>
                    <a:pt x="560590" y="342684"/>
                  </a:lnTo>
                  <a:lnTo>
                    <a:pt x="571500" y="341553"/>
                  </a:lnTo>
                  <a:lnTo>
                    <a:pt x="581533" y="336181"/>
                  </a:lnTo>
                  <a:lnTo>
                    <a:pt x="744994" y="199910"/>
                  </a:lnTo>
                  <a:lnTo>
                    <a:pt x="779272" y="171335"/>
                  </a:lnTo>
                  <a:close/>
                </a:path>
                <a:path w="3942079" h="342900">
                  <a:moveTo>
                    <a:pt x="3941572" y="171335"/>
                  </a:moveTo>
                  <a:lnTo>
                    <a:pt x="3907294" y="142760"/>
                  </a:lnTo>
                  <a:lnTo>
                    <a:pt x="3743833" y="6489"/>
                  </a:lnTo>
                  <a:lnTo>
                    <a:pt x="3733800" y="1130"/>
                  </a:lnTo>
                  <a:lnTo>
                    <a:pt x="3698138" y="20129"/>
                  </a:lnTo>
                  <a:lnTo>
                    <a:pt x="3697033" y="31026"/>
                  </a:lnTo>
                  <a:lnTo>
                    <a:pt x="3700107" y="41554"/>
                  </a:lnTo>
                  <a:lnTo>
                    <a:pt x="3707257" y="50431"/>
                  </a:lnTo>
                  <a:lnTo>
                    <a:pt x="3818051" y="142760"/>
                  </a:lnTo>
                  <a:lnTo>
                    <a:pt x="3162300" y="142760"/>
                  </a:lnTo>
                  <a:lnTo>
                    <a:pt x="3162300" y="199910"/>
                  </a:lnTo>
                  <a:lnTo>
                    <a:pt x="3818051" y="199910"/>
                  </a:lnTo>
                  <a:lnTo>
                    <a:pt x="3707257" y="292239"/>
                  </a:lnTo>
                  <a:lnTo>
                    <a:pt x="3700107" y="301129"/>
                  </a:lnTo>
                  <a:lnTo>
                    <a:pt x="3697033" y="311658"/>
                  </a:lnTo>
                  <a:lnTo>
                    <a:pt x="3698138" y="322554"/>
                  </a:lnTo>
                  <a:lnTo>
                    <a:pt x="3703574" y="332498"/>
                  </a:lnTo>
                  <a:lnTo>
                    <a:pt x="3712375" y="339636"/>
                  </a:lnTo>
                  <a:lnTo>
                    <a:pt x="3722890" y="342684"/>
                  </a:lnTo>
                  <a:lnTo>
                    <a:pt x="3733800" y="341553"/>
                  </a:lnTo>
                  <a:lnTo>
                    <a:pt x="3743833" y="336181"/>
                  </a:lnTo>
                  <a:lnTo>
                    <a:pt x="3907294" y="199910"/>
                  </a:lnTo>
                  <a:lnTo>
                    <a:pt x="3941572" y="171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980675" y="199631"/>
              <a:ext cx="1143012" cy="113386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216317" y="436052"/>
              <a:ext cx="617220" cy="634365"/>
            </a:xfrm>
            <a:custGeom>
              <a:avLst/>
              <a:gdLst/>
              <a:ahLst/>
              <a:cxnLst/>
              <a:rect l="l" t="t" r="r" b="b"/>
              <a:pathLst>
                <a:path w="617220" h="634365">
                  <a:moveTo>
                    <a:pt x="288390" y="0"/>
                  </a:moveTo>
                  <a:lnTo>
                    <a:pt x="165584" y="35871"/>
                  </a:lnTo>
                  <a:lnTo>
                    <a:pt x="241704" y="266145"/>
                  </a:lnTo>
                  <a:lnTo>
                    <a:pt x="0" y="261341"/>
                  </a:lnTo>
                  <a:lnTo>
                    <a:pt x="2651" y="390318"/>
                  </a:lnTo>
                  <a:lnTo>
                    <a:pt x="233356" y="375535"/>
                  </a:lnTo>
                  <a:lnTo>
                    <a:pt x="142873" y="587829"/>
                  </a:lnTo>
                  <a:lnTo>
                    <a:pt x="261562" y="633816"/>
                  </a:lnTo>
                  <a:lnTo>
                    <a:pt x="339930" y="404023"/>
                  </a:lnTo>
                  <a:lnTo>
                    <a:pt x="528200" y="555938"/>
                  </a:lnTo>
                  <a:lnTo>
                    <a:pt x="603416" y="453306"/>
                  </a:lnTo>
                  <a:lnTo>
                    <a:pt x="414351" y="322674"/>
                  </a:lnTo>
                  <a:lnTo>
                    <a:pt x="616720" y="210969"/>
                  </a:lnTo>
                  <a:lnTo>
                    <a:pt x="549427" y="100854"/>
                  </a:lnTo>
                  <a:lnTo>
                    <a:pt x="348361" y="234988"/>
                  </a:lnTo>
                  <a:lnTo>
                    <a:pt x="288390" y="0"/>
                  </a:lnTo>
                  <a:close/>
                </a:path>
              </a:pathLst>
            </a:custGeom>
            <a:solidFill>
              <a:srgbClr val="EF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205173" y="422411"/>
              <a:ext cx="643255" cy="662305"/>
            </a:xfrm>
            <a:custGeom>
              <a:avLst/>
              <a:gdLst/>
              <a:ahLst/>
              <a:cxnLst/>
              <a:rect l="l" t="t" r="r" b="b"/>
              <a:pathLst>
                <a:path w="643254" h="662305">
                  <a:moveTo>
                    <a:pt x="255869" y="390355"/>
                  </a:moveTo>
                  <a:lnTo>
                    <a:pt x="234472" y="384888"/>
                  </a:lnTo>
                  <a:lnTo>
                    <a:pt x="245213" y="400067"/>
                  </a:lnTo>
                  <a:lnTo>
                    <a:pt x="227519" y="401200"/>
                  </a:lnTo>
                  <a:lnTo>
                    <a:pt x="139553" y="607566"/>
                  </a:lnTo>
                  <a:lnTo>
                    <a:pt x="279374" y="661739"/>
                  </a:lnTo>
                  <a:lnTo>
                    <a:pt x="283596" y="649357"/>
                  </a:lnTo>
                  <a:lnTo>
                    <a:pt x="262370" y="643934"/>
                  </a:lnTo>
                  <a:lnTo>
                    <a:pt x="265600" y="634463"/>
                  </a:lnTo>
                  <a:lnTo>
                    <a:pt x="266039" y="633175"/>
                  </a:lnTo>
                  <a:lnTo>
                    <a:pt x="255649" y="629149"/>
                  </a:lnTo>
                  <a:lnTo>
                    <a:pt x="164048" y="605746"/>
                  </a:lnTo>
                  <a:lnTo>
                    <a:pt x="157947" y="591295"/>
                  </a:lnTo>
                  <a:lnTo>
                    <a:pt x="169004" y="594120"/>
                  </a:lnTo>
                  <a:lnTo>
                    <a:pt x="255869" y="390355"/>
                  </a:lnTo>
                  <a:close/>
                </a:path>
                <a:path w="643254" h="662305">
                  <a:moveTo>
                    <a:pt x="266039" y="633175"/>
                  </a:moveTo>
                  <a:lnTo>
                    <a:pt x="262370" y="643934"/>
                  </a:lnTo>
                  <a:lnTo>
                    <a:pt x="276650" y="637286"/>
                  </a:lnTo>
                  <a:lnTo>
                    <a:pt x="266039" y="633175"/>
                  </a:lnTo>
                  <a:close/>
                </a:path>
                <a:path w="643254" h="662305">
                  <a:moveTo>
                    <a:pt x="345773" y="399363"/>
                  </a:moveTo>
                  <a:lnTo>
                    <a:pt x="266469" y="631913"/>
                  </a:lnTo>
                  <a:lnTo>
                    <a:pt x="266039" y="633175"/>
                  </a:lnTo>
                  <a:lnTo>
                    <a:pt x="276650" y="637286"/>
                  </a:lnTo>
                  <a:lnTo>
                    <a:pt x="262370" y="643934"/>
                  </a:lnTo>
                  <a:lnTo>
                    <a:pt x="283596" y="649357"/>
                  </a:lnTo>
                  <a:lnTo>
                    <a:pt x="356364" y="435945"/>
                  </a:lnTo>
                  <a:lnTo>
                    <a:pt x="344211" y="426138"/>
                  </a:lnTo>
                  <a:lnTo>
                    <a:pt x="361399" y="421179"/>
                  </a:lnTo>
                  <a:lnTo>
                    <a:pt x="378095" y="425445"/>
                  </a:lnTo>
                  <a:lnTo>
                    <a:pt x="345773" y="399363"/>
                  </a:lnTo>
                  <a:close/>
                </a:path>
                <a:path w="643254" h="662305">
                  <a:moveTo>
                    <a:pt x="157947" y="591295"/>
                  </a:moveTo>
                  <a:lnTo>
                    <a:pt x="164048" y="605746"/>
                  </a:lnTo>
                  <a:lnTo>
                    <a:pt x="168470" y="595372"/>
                  </a:lnTo>
                  <a:lnTo>
                    <a:pt x="157947" y="591295"/>
                  </a:lnTo>
                  <a:close/>
                </a:path>
                <a:path w="643254" h="662305">
                  <a:moveTo>
                    <a:pt x="168470" y="595372"/>
                  </a:moveTo>
                  <a:lnTo>
                    <a:pt x="164048" y="605746"/>
                  </a:lnTo>
                  <a:lnTo>
                    <a:pt x="255649" y="629149"/>
                  </a:lnTo>
                  <a:lnTo>
                    <a:pt x="168470" y="595372"/>
                  </a:lnTo>
                  <a:close/>
                </a:path>
                <a:path w="643254" h="662305">
                  <a:moveTo>
                    <a:pt x="169004" y="594120"/>
                  </a:moveTo>
                  <a:lnTo>
                    <a:pt x="157947" y="591295"/>
                  </a:lnTo>
                  <a:lnTo>
                    <a:pt x="168470" y="595372"/>
                  </a:lnTo>
                  <a:lnTo>
                    <a:pt x="169004" y="594120"/>
                  </a:lnTo>
                  <a:close/>
                </a:path>
                <a:path w="643254" h="662305">
                  <a:moveTo>
                    <a:pt x="378095" y="425445"/>
                  </a:moveTo>
                  <a:lnTo>
                    <a:pt x="361399" y="421179"/>
                  </a:lnTo>
                  <a:lnTo>
                    <a:pt x="356364" y="435945"/>
                  </a:lnTo>
                  <a:lnTo>
                    <a:pt x="541383" y="585250"/>
                  </a:lnTo>
                  <a:lnTo>
                    <a:pt x="553330" y="568952"/>
                  </a:lnTo>
                  <a:lnTo>
                    <a:pt x="530534" y="563128"/>
                  </a:lnTo>
                  <a:lnTo>
                    <a:pt x="537294" y="553905"/>
                  </a:lnTo>
                  <a:lnTo>
                    <a:pt x="378095" y="425445"/>
                  </a:lnTo>
                  <a:close/>
                </a:path>
                <a:path w="643254" h="662305">
                  <a:moveTo>
                    <a:pt x="537294" y="553905"/>
                  </a:moveTo>
                  <a:lnTo>
                    <a:pt x="530534" y="563128"/>
                  </a:lnTo>
                  <a:lnTo>
                    <a:pt x="546197" y="561089"/>
                  </a:lnTo>
                  <a:lnTo>
                    <a:pt x="537294" y="553905"/>
                  </a:lnTo>
                  <a:close/>
                </a:path>
                <a:path w="643254" h="662305">
                  <a:moveTo>
                    <a:pt x="599128" y="469551"/>
                  </a:moveTo>
                  <a:lnTo>
                    <a:pt x="537294" y="553905"/>
                  </a:lnTo>
                  <a:lnTo>
                    <a:pt x="546197" y="561089"/>
                  </a:lnTo>
                  <a:lnTo>
                    <a:pt x="530534" y="563128"/>
                  </a:lnTo>
                  <a:lnTo>
                    <a:pt x="553330" y="568952"/>
                  </a:lnTo>
                  <a:lnTo>
                    <a:pt x="619439" y="478760"/>
                  </a:lnTo>
                  <a:lnTo>
                    <a:pt x="608359" y="475930"/>
                  </a:lnTo>
                  <a:lnTo>
                    <a:pt x="599128" y="469551"/>
                  </a:lnTo>
                  <a:close/>
                </a:path>
                <a:path w="643254" h="662305">
                  <a:moveTo>
                    <a:pt x="237652" y="268571"/>
                  </a:moveTo>
                  <a:lnTo>
                    <a:pt x="0" y="263845"/>
                  </a:lnTo>
                  <a:lnTo>
                    <a:pt x="3115" y="415574"/>
                  </a:lnTo>
                  <a:lnTo>
                    <a:pt x="57387" y="412098"/>
                  </a:lnTo>
                  <a:lnTo>
                    <a:pt x="24704" y="403748"/>
                  </a:lnTo>
                  <a:lnTo>
                    <a:pt x="13096" y="393072"/>
                  </a:lnTo>
                  <a:lnTo>
                    <a:pt x="24470" y="392343"/>
                  </a:lnTo>
                  <a:lnTo>
                    <a:pt x="22344" y="288806"/>
                  </a:lnTo>
                  <a:lnTo>
                    <a:pt x="10929" y="285890"/>
                  </a:lnTo>
                  <a:lnTo>
                    <a:pt x="22056" y="274757"/>
                  </a:lnTo>
                  <a:lnTo>
                    <a:pt x="70243" y="287068"/>
                  </a:lnTo>
                  <a:lnTo>
                    <a:pt x="268055" y="290998"/>
                  </a:lnTo>
                  <a:lnTo>
                    <a:pt x="267601" y="289623"/>
                  </a:lnTo>
                  <a:lnTo>
                    <a:pt x="242492" y="283208"/>
                  </a:lnTo>
                  <a:lnTo>
                    <a:pt x="237652" y="268571"/>
                  </a:lnTo>
                  <a:close/>
                </a:path>
                <a:path w="643254" h="662305">
                  <a:moveTo>
                    <a:pt x="24470" y="392343"/>
                  </a:moveTo>
                  <a:lnTo>
                    <a:pt x="13096" y="393072"/>
                  </a:lnTo>
                  <a:lnTo>
                    <a:pt x="24704" y="403748"/>
                  </a:lnTo>
                  <a:lnTo>
                    <a:pt x="24470" y="392343"/>
                  </a:lnTo>
                  <a:close/>
                </a:path>
                <a:path w="643254" h="662305">
                  <a:moveTo>
                    <a:pt x="261497" y="377153"/>
                  </a:moveTo>
                  <a:lnTo>
                    <a:pt x="24470" y="392343"/>
                  </a:lnTo>
                  <a:lnTo>
                    <a:pt x="24704" y="403748"/>
                  </a:lnTo>
                  <a:lnTo>
                    <a:pt x="57387" y="412098"/>
                  </a:lnTo>
                  <a:lnTo>
                    <a:pt x="227519" y="401200"/>
                  </a:lnTo>
                  <a:lnTo>
                    <a:pt x="234472" y="384888"/>
                  </a:lnTo>
                  <a:lnTo>
                    <a:pt x="255869" y="390355"/>
                  </a:lnTo>
                  <a:lnTo>
                    <a:pt x="261236" y="377765"/>
                  </a:lnTo>
                  <a:lnTo>
                    <a:pt x="261497" y="377153"/>
                  </a:lnTo>
                  <a:close/>
                </a:path>
                <a:path w="643254" h="662305">
                  <a:moveTo>
                    <a:pt x="361399" y="421179"/>
                  </a:moveTo>
                  <a:lnTo>
                    <a:pt x="344211" y="426138"/>
                  </a:lnTo>
                  <a:lnTo>
                    <a:pt x="356364" y="435945"/>
                  </a:lnTo>
                  <a:lnTo>
                    <a:pt x="361399" y="421179"/>
                  </a:lnTo>
                  <a:close/>
                </a:path>
                <a:path w="643254" h="662305">
                  <a:moveTo>
                    <a:pt x="234472" y="384888"/>
                  </a:moveTo>
                  <a:lnTo>
                    <a:pt x="227519" y="401200"/>
                  </a:lnTo>
                  <a:lnTo>
                    <a:pt x="245213" y="400067"/>
                  </a:lnTo>
                  <a:lnTo>
                    <a:pt x="234472" y="384888"/>
                  </a:lnTo>
                  <a:close/>
                </a:path>
                <a:path w="643254" h="662305">
                  <a:moveTo>
                    <a:pt x="605764" y="460499"/>
                  </a:moveTo>
                  <a:lnTo>
                    <a:pt x="599128" y="469551"/>
                  </a:lnTo>
                  <a:lnTo>
                    <a:pt x="608359" y="475930"/>
                  </a:lnTo>
                  <a:lnTo>
                    <a:pt x="605764" y="460499"/>
                  </a:lnTo>
                  <a:close/>
                </a:path>
                <a:path w="643254" h="662305">
                  <a:moveTo>
                    <a:pt x="628556" y="466322"/>
                  </a:moveTo>
                  <a:lnTo>
                    <a:pt x="605764" y="460499"/>
                  </a:lnTo>
                  <a:lnTo>
                    <a:pt x="608359" y="475930"/>
                  </a:lnTo>
                  <a:lnTo>
                    <a:pt x="619439" y="478760"/>
                  </a:lnTo>
                  <a:lnTo>
                    <a:pt x="628556" y="466322"/>
                  </a:lnTo>
                  <a:close/>
                </a:path>
                <a:path w="643254" h="662305">
                  <a:moveTo>
                    <a:pt x="612599" y="220564"/>
                  </a:moveTo>
                  <a:lnTo>
                    <a:pt x="420222" y="326764"/>
                  </a:lnTo>
                  <a:lnTo>
                    <a:pt x="427795" y="346975"/>
                  </a:lnTo>
                  <a:lnTo>
                    <a:pt x="419297" y="345285"/>
                  </a:lnTo>
                  <a:lnTo>
                    <a:pt x="599128" y="469551"/>
                  </a:lnTo>
                  <a:lnTo>
                    <a:pt x="605764" y="460499"/>
                  </a:lnTo>
                  <a:lnTo>
                    <a:pt x="628556" y="466322"/>
                  </a:lnTo>
                  <a:lnTo>
                    <a:pt x="629997" y="464356"/>
                  </a:lnTo>
                  <a:lnTo>
                    <a:pt x="474787" y="357100"/>
                  </a:lnTo>
                  <a:lnTo>
                    <a:pt x="430771" y="345854"/>
                  </a:lnTo>
                  <a:lnTo>
                    <a:pt x="423197" y="325643"/>
                  </a:lnTo>
                  <a:lnTo>
                    <a:pt x="427825" y="324647"/>
                  </a:lnTo>
                  <a:lnTo>
                    <a:pt x="456103" y="331871"/>
                  </a:lnTo>
                  <a:lnTo>
                    <a:pt x="633310" y="234064"/>
                  </a:lnTo>
                  <a:lnTo>
                    <a:pt x="618544" y="230292"/>
                  </a:lnTo>
                  <a:lnTo>
                    <a:pt x="612599" y="220564"/>
                  </a:lnTo>
                  <a:close/>
                </a:path>
                <a:path w="643254" h="662305">
                  <a:moveTo>
                    <a:pt x="22056" y="274757"/>
                  </a:moveTo>
                  <a:lnTo>
                    <a:pt x="10929" y="285890"/>
                  </a:lnTo>
                  <a:lnTo>
                    <a:pt x="22289" y="286116"/>
                  </a:lnTo>
                  <a:lnTo>
                    <a:pt x="22056" y="274757"/>
                  </a:lnTo>
                  <a:close/>
                </a:path>
                <a:path w="643254" h="662305">
                  <a:moveTo>
                    <a:pt x="22289" y="286116"/>
                  </a:moveTo>
                  <a:lnTo>
                    <a:pt x="10929" y="285890"/>
                  </a:lnTo>
                  <a:lnTo>
                    <a:pt x="22344" y="288806"/>
                  </a:lnTo>
                  <a:lnTo>
                    <a:pt x="22289" y="286116"/>
                  </a:lnTo>
                  <a:close/>
                </a:path>
                <a:path w="643254" h="662305">
                  <a:moveTo>
                    <a:pt x="70243" y="287068"/>
                  </a:moveTo>
                  <a:lnTo>
                    <a:pt x="22056" y="274757"/>
                  </a:lnTo>
                  <a:lnTo>
                    <a:pt x="22289" y="286116"/>
                  </a:lnTo>
                  <a:lnTo>
                    <a:pt x="70243" y="287068"/>
                  </a:lnTo>
                  <a:close/>
                </a:path>
                <a:path w="643254" h="662305">
                  <a:moveTo>
                    <a:pt x="427825" y="324647"/>
                  </a:moveTo>
                  <a:lnTo>
                    <a:pt x="423197" y="325643"/>
                  </a:lnTo>
                  <a:lnTo>
                    <a:pt x="430771" y="345854"/>
                  </a:lnTo>
                  <a:lnTo>
                    <a:pt x="446194" y="337341"/>
                  </a:lnTo>
                  <a:lnTo>
                    <a:pt x="427825" y="324647"/>
                  </a:lnTo>
                  <a:close/>
                </a:path>
                <a:path w="643254" h="662305">
                  <a:moveTo>
                    <a:pt x="446194" y="337341"/>
                  </a:moveTo>
                  <a:lnTo>
                    <a:pt x="430771" y="345854"/>
                  </a:lnTo>
                  <a:lnTo>
                    <a:pt x="474787" y="357100"/>
                  </a:lnTo>
                  <a:lnTo>
                    <a:pt x="446194" y="337341"/>
                  </a:lnTo>
                  <a:close/>
                </a:path>
                <a:path w="643254" h="662305">
                  <a:moveTo>
                    <a:pt x="456103" y="331871"/>
                  </a:moveTo>
                  <a:lnTo>
                    <a:pt x="427825" y="324647"/>
                  </a:lnTo>
                  <a:lnTo>
                    <a:pt x="446194" y="337341"/>
                  </a:lnTo>
                  <a:lnTo>
                    <a:pt x="456103" y="331871"/>
                  </a:lnTo>
                  <a:close/>
                </a:path>
                <a:path w="643254" h="662305">
                  <a:moveTo>
                    <a:pt x="253060" y="268877"/>
                  </a:moveTo>
                  <a:lnTo>
                    <a:pt x="237652" y="268571"/>
                  </a:lnTo>
                  <a:lnTo>
                    <a:pt x="242492" y="283208"/>
                  </a:lnTo>
                  <a:lnTo>
                    <a:pt x="253060" y="268877"/>
                  </a:lnTo>
                  <a:close/>
                </a:path>
                <a:path w="643254" h="662305">
                  <a:moveTo>
                    <a:pt x="261450" y="271021"/>
                  </a:moveTo>
                  <a:lnTo>
                    <a:pt x="253060" y="268877"/>
                  </a:lnTo>
                  <a:lnTo>
                    <a:pt x="242492" y="283208"/>
                  </a:lnTo>
                  <a:lnTo>
                    <a:pt x="267601" y="289623"/>
                  </a:lnTo>
                  <a:lnTo>
                    <a:pt x="261450" y="271021"/>
                  </a:lnTo>
                  <a:close/>
                </a:path>
                <a:path w="643254" h="662305">
                  <a:moveTo>
                    <a:pt x="307321" y="0"/>
                  </a:moveTo>
                  <a:lnTo>
                    <a:pt x="162815" y="42209"/>
                  </a:lnTo>
                  <a:lnTo>
                    <a:pt x="237652" y="268571"/>
                  </a:lnTo>
                  <a:lnTo>
                    <a:pt x="253060" y="268877"/>
                  </a:lnTo>
                  <a:lnTo>
                    <a:pt x="261450" y="271021"/>
                  </a:lnTo>
                  <a:lnTo>
                    <a:pt x="192775" y="63302"/>
                  </a:lnTo>
                  <a:lnTo>
                    <a:pt x="179784" y="59983"/>
                  </a:lnTo>
                  <a:lnTo>
                    <a:pt x="187084" y="46090"/>
                  </a:lnTo>
                  <a:lnTo>
                    <a:pt x="208565" y="51578"/>
                  </a:lnTo>
                  <a:lnTo>
                    <a:pt x="291762" y="27281"/>
                  </a:lnTo>
                  <a:lnTo>
                    <a:pt x="288968" y="16331"/>
                  </a:lnTo>
                  <a:lnTo>
                    <a:pt x="313060" y="22486"/>
                  </a:lnTo>
                  <a:lnTo>
                    <a:pt x="307321" y="0"/>
                  </a:lnTo>
                  <a:close/>
                </a:path>
                <a:path w="643254" h="662305">
                  <a:moveTo>
                    <a:pt x="313060" y="22486"/>
                  </a:moveTo>
                  <a:lnTo>
                    <a:pt x="288968" y="16331"/>
                  </a:lnTo>
                  <a:lnTo>
                    <a:pt x="302603" y="24115"/>
                  </a:lnTo>
                  <a:lnTo>
                    <a:pt x="291762" y="27281"/>
                  </a:lnTo>
                  <a:lnTo>
                    <a:pt x="352738" y="266251"/>
                  </a:lnTo>
                  <a:lnTo>
                    <a:pt x="379556" y="248362"/>
                  </a:lnTo>
                  <a:lnTo>
                    <a:pt x="370083" y="245942"/>
                  </a:lnTo>
                  <a:lnTo>
                    <a:pt x="353445" y="239555"/>
                  </a:lnTo>
                  <a:lnTo>
                    <a:pt x="366270" y="231000"/>
                  </a:lnTo>
                  <a:lnTo>
                    <a:pt x="313060" y="22486"/>
                  </a:lnTo>
                  <a:close/>
                </a:path>
                <a:path w="643254" h="662305">
                  <a:moveTo>
                    <a:pt x="366270" y="231000"/>
                  </a:moveTo>
                  <a:lnTo>
                    <a:pt x="353445" y="239555"/>
                  </a:lnTo>
                  <a:lnTo>
                    <a:pt x="370083" y="245942"/>
                  </a:lnTo>
                  <a:lnTo>
                    <a:pt x="366270" y="231000"/>
                  </a:lnTo>
                  <a:close/>
                </a:path>
                <a:path w="643254" h="662305">
                  <a:moveTo>
                    <a:pt x="563961" y="99122"/>
                  </a:moveTo>
                  <a:lnTo>
                    <a:pt x="366270" y="231000"/>
                  </a:lnTo>
                  <a:lnTo>
                    <a:pt x="370083" y="245942"/>
                  </a:lnTo>
                  <a:lnTo>
                    <a:pt x="379556" y="248362"/>
                  </a:lnTo>
                  <a:lnTo>
                    <a:pt x="557181" y="129882"/>
                  </a:lnTo>
                  <a:lnTo>
                    <a:pt x="551260" y="120194"/>
                  </a:lnTo>
                  <a:lnTo>
                    <a:pt x="566627" y="123582"/>
                  </a:lnTo>
                  <a:lnTo>
                    <a:pt x="581182" y="127301"/>
                  </a:lnTo>
                  <a:lnTo>
                    <a:pt x="563961" y="99122"/>
                  </a:lnTo>
                  <a:close/>
                </a:path>
                <a:path w="643254" h="662305">
                  <a:moveTo>
                    <a:pt x="622578" y="215055"/>
                  </a:moveTo>
                  <a:lnTo>
                    <a:pt x="612599" y="220564"/>
                  </a:lnTo>
                  <a:lnTo>
                    <a:pt x="618544" y="230292"/>
                  </a:lnTo>
                  <a:lnTo>
                    <a:pt x="620580" y="222603"/>
                  </a:lnTo>
                  <a:lnTo>
                    <a:pt x="622578" y="215055"/>
                  </a:lnTo>
                  <a:close/>
                </a:path>
                <a:path w="643254" h="662305">
                  <a:moveTo>
                    <a:pt x="637076" y="218759"/>
                  </a:moveTo>
                  <a:lnTo>
                    <a:pt x="622578" y="215055"/>
                  </a:lnTo>
                  <a:lnTo>
                    <a:pt x="620580" y="222603"/>
                  </a:lnTo>
                  <a:lnTo>
                    <a:pt x="618544" y="230292"/>
                  </a:lnTo>
                  <a:lnTo>
                    <a:pt x="633310" y="234064"/>
                  </a:lnTo>
                  <a:lnTo>
                    <a:pt x="643121" y="228650"/>
                  </a:lnTo>
                  <a:lnTo>
                    <a:pt x="637076" y="218759"/>
                  </a:lnTo>
                  <a:close/>
                </a:path>
                <a:path w="643254" h="662305">
                  <a:moveTo>
                    <a:pt x="581182" y="127301"/>
                  </a:moveTo>
                  <a:lnTo>
                    <a:pt x="566627" y="123582"/>
                  </a:lnTo>
                  <a:lnTo>
                    <a:pt x="557181" y="129882"/>
                  </a:lnTo>
                  <a:lnTo>
                    <a:pt x="612599" y="220564"/>
                  </a:lnTo>
                  <a:lnTo>
                    <a:pt x="622578" y="215055"/>
                  </a:lnTo>
                  <a:lnTo>
                    <a:pt x="637076" y="218759"/>
                  </a:lnTo>
                  <a:lnTo>
                    <a:pt x="581182" y="127301"/>
                  </a:lnTo>
                  <a:close/>
                </a:path>
                <a:path w="643254" h="662305">
                  <a:moveTo>
                    <a:pt x="187084" y="46090"/>
                  </a:moveTo>
                  <a:lnTo>
                    <a:pt x="179784" y="59983"/>
                  </a:lnTo>
                  <a:lnTo>
                    <a:pt x="190630" y="56816"/>
                  </a:lnTo>
                  <a:lnTo>
                    <a:pt x="187084" y="46090"/>
                  </a:lnTo>
                  <a:close/>
                </a:path>
                <a:path w="643254" h="662305">
                  <a:moveTo>
                    <a:pt x="190630" y="56816"/>
                  </a:moveTo>
                  <a:lnTo>
                    <a:pt x="179784" y="59983"/>
                  </a:lnTo>
                  <a:lnTo>
                    <a:pt x="192775" y="63302"/>
                  </a:lnTo>
                  <a:lnTo>
                    <a:pt x="190630" y="56816"/>
                  </a:lnTo>
                  <a:close/>
                </a:path>
                <a:path w="643254" h="662305">
                  <a:moveTo>
                    <a:pt x="208565" y="51578"/>
                  </a:moveTo>
                  <a:lnTo>
                    <a:pt x="187084" y="46090"/>
                  </a:lnTo>
                  <a:lnTo>
                    <a:pt x="190630" y="56816"/>
                  </a:lnTo>
                  <a:lnTo>
                    <a:pt x="208565" y="51578"/>
                  </a:lnTo>
                  <a:close/>
                </a:path>
                <a:path w="643254" h="662305">
                  <a:moveTo>
                    <a:pt x="566627" y="123582"/>
                  </a:moveTo>
                  <a:lnTo>
                    <a:pt x="551260" y="120194"/>
                  </a:lnTo>
                  <a:lnTo>
                    <a:pt x="557181" y="129882"/>
                  </a:lnTo>
                  <a:lnTo>
                    <a:pt x="566627" y="123582"/>
                  </a:lnTo>
                  <a:close/>
                </a:path>
                <a:path w="643254" h="662305">
                  <a:moveTo>
                    <a:pt x="288968" y="16331"/>
                  </a:moveTo>
                  <a:lnTo>
                    <a:pt x="291762" y="27281"/>
                  </a:lnTo>
                  <a:lnTo>
                    <a:pt x="302603" y="24115"/>
                  </a:lnTo>
                  <a:lnTo>
                    <a:pt x="288968" y="163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3420236" y="3663441"/>
            <a:ext cx="5353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750" dirty="0">
                <a:latin typeface="Trebuchet MS"/>
                <a:cs typeface="Trebuchet MS"/>
              </a:rPr>
              <a:t>РЕГИОНАЛЬНЫЙ</a:t>
            </a:r>
            <a:r>
              <a:rPr sz="2800" b="1" spc="15" dirty="0">
                <a:latin typeface="Trebuchet MS"/>
                <a:cs typeface="Trebuchet MS"/>
              </a:rPr>
              <a:t> </a:t>
            </a:r>
            <a:r>
              <a:rPr sz="2800" b="1" spc="580" dirty="0">
                <a:latin typeface="Trebuchet MS"/>
                <a:cs typeface="Trebuchet MS"/>
              </a:rPr>
              <a:t>ЭТАП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73238" y="0"/>
            <a:ext cx="4319270" cy="3866515"/>
            <a:chOff x="7873238" y="0"/>
            <a:chExt cx="4319270" cy="3866515"/>
          </a:xfrm>
        </p:grpSpPr>
        <p:sp>
          <p:nvSpPr>
            <p:cNvPr id="3" name="object 3"/>
            <p:cNvSpPr/>
            <p:nvPr/>
          </p:nvSpPr>
          <p:spPr>
            <a:xfrm>
              <a:off x="8977735" y="0"/>
              <a:ext cx="3214370" cy="3855720"/>
            </a:xfrm>
            <a:custGeom>
              <a:avLst/>
              <a:gdLst/>
              <a:ahLst/>
              <a:cxnLst/>
              <a:rect l="l" t="t" r="r" b="b"/>
              <a:pathLst>
                <a:path w="3214370" h="3855720">
                  <a:moveTo>
                    <a:pt x="3214264" y="1036884"/>
                  </a:moveTo>
                  <a:lnTo>
                    <a:pt x="2712525" y="789958"/>
                  </a:lnTo>
                  <a:lnTo>
                    <a:pt x="1145077" y="3032185"/>
                  </a:lnTo>
                  <a:lnTo>
                    <a:pt x="2409878" y="3855160"/>
                  </a:lnTo>
                  <a:lnTo>
                    <a:pt x="3214264" y="2500558"/>
                  </a:lnTo>
                  <a:lnTo>
                    <a:pt x="3214264" y="1036884"/>
                  </a:lnTo>
                  <a:close/>
                </a:path>
                <a:path w="3214370" h="3855720">
                  <a:moveTo>
                    <a:pt x="3214264" y="0"/>
                  </a:moveTo>
                  <a:lnTo>
                    <a:pt x="75310" y="6"/>
                  </a:lnTo>
                  <a:lnTo>
                    <a:pt x="0" y="398830"/>
                  </a:lnTo>
                  <a:lnTo>
                    <a:pt x="2712525" y="789958"/>
                  </a:lnTo>
                  <a:lnTo>
                    <a:pt x="3214264" y="1036884"/>
                  </a:lnTo>
                  <a:lnTo>
                    <a:pt x="3214264" y="0"/>
                  </a:lnTo>
                  <a:close/>
                </a:path>
              </a:pathLst>
            </a:custGeom>
            <a:solidFill>
              <a:srgbClr val="EF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3238" y="2174748"/>
              <a:ext cx="2031619" cy="329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3238" y="2851149"/>
              <a:ext cx="2116454" cy="3291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3238" y="3536645"/>
              <a:ext cx="1780158" cy="3294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95888" y="224015"/>
              <a:ext cx="896111" cy="11338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531275" y="460182"/>
              <a:ext cx="617220" cy="634365"/>
            </a:xfrm>
            <a:custGeom>
              <a:avLst/>
              <a:gdLst/>
              <a:ahLst/>
              <a:cxnLst/>
              <a:rect l="l" t="t" r="r" b="b"/>
              <a:pathLst>
                <a:path w="617220" h="634365">
                  <a:moveTo>
                    <a:pt x="288390" y="0"/>
                  </a:moveTo>
                  <a:lnTo>
                    <a:pt x="165584" y="35871"/>
                  </a:lnTo>
                  <a:lnTo>
                    <a:pt x="241704" y="266145"/>
                  </a:lnTo>
                  <a:lnTo>
                    <a:pt x="0" y="261341"/>
                  </a:lnTo>
                  <a:lnTo>
                    <a:pt x="2651" y="390318"/>
                  </a:lnTo>
                  <a:lnTo>
                    <a:pt x="233356" y="375535"/>
                  </a:lnTo>
                  <a:lnTo>
                    <a:pt x="142873" y="587829"/>
                  </a:lnTo>
                  <a:lnTo>
                    <a:pt x="261562" y="633816"/>
                  </a:lnTo>
                  <a:lnTo>
                    <a:pt x="339930" y="404023"/>
                  </a:lnTo>
                  <a:lnTo>
                    <a:pt x="528200" y="555938"/>
                  </a:lnTo>
                  <a:lnTo>
                    <a:pt x="603416" y="453306"/>
                  </a:lnTo>
                  <a:lnTo>
                    <a:pt x="414351" y="322674"/>
                  </a:lnTo>
                  <a:lnTo>
                    <a:pt x="616720" y="210969"/>
                  </a:lnTo>
                  <a:lnTo>
                    <a:pt x="549427" y="100854"/>
                  </a:lnTo>
                  <a:lnTo>
                    <a:pt x="348361" y="234988"/>
                  </a:lnTo>
                  <a:lnTo>
                    <a:pt x="288390" y="0"/>
                  </a:lnTo>
                  <a:close/>
                </a:path>
              </a:pathLst>
            </a:custGeom>
            <a:solidFill>
              <a:srgbClr val="EF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20131" y="446541"/>
              <a:ext cx="643255" cy="662305"/>
            </a:xfrm>
            <a:custGeom>
              <a:avLst/>
              <a:gdLst/>
              <a:ahLst/>
              <a:cxnLst/>
              <a:rect l="l" t="t" r="r" b="b"/>
              <a:pathLst>
                <a:path w="643254" h="662305">
                  <a:moveTo>
                    <a:pt x="255869" y="390355"/>
                  </a:moveTo>
                  <a:lnTo>
                    <a:pt x="234472" y="384888"/>
                  </a:lnTo>
                  <a:lnTo>
                    <a:pt x="245213" y="400067"/>
                  </a:lnTo>
                  <a:lnTo>
                    <a:pt x="227519" y="401200"/>
                  </a:lnTo>
                  <a:lnTo>
                    <a:pt x="139553" y="607566"/>
                  </a:lnTo>
                  <a:lnTo>
                    <a:pt x="279374" y="661739"/>
                  </a:lnTo>
                  <a:lnTo>
                    <a:pt x="283596" y="649357"/>
                  </a:lnTo>
                  <a:lnTo>
                    <a:pt x="262370" y="643934"/>
                  </a:lnTo>
                  <a:lnTo>
                    <a:pt x="265600" y="634463"/>
                  </a:lnTo>
                  <a:lnTo>
                    <a:pt x="266039" y="633175"/>
                  </a:lnTo>
                  <a:lnTo>
                    <a:pt x="255649" y="629149"/>
                  </a:lnTo>
                  <a:lnTo>
                    <a:pt x="164048" y="605746"/>
                  </a:lnTo>
                  <a:lnTo>
                    <a:pt x="157947" y="591295"/>
                  </a:lnTo>
                  <a:lnTo>
                    <a:pt x="169004" y="594120"/>
                  </a:lnTo>
                  <a:lnTo>
                    <a:pt x="255869" y="390355"/>
                  </a:lnTo>
                  <a:close/>
                </a:path>
                <a:path w="643254" h="662305">
                  <a:moveTo>
                    <a:pt x="266039" y="633175"/>
                  </a:moveTo>
                  <a:lnTo>
                    <a:pt x="262370" y="643934"/>
                  </a:lnTo>
                  <a:lnTo>
                    <a:pt x="276650" y="637286"/>
                  </a:lnTo>
                  <a:lnTo>
                    <a:pt x="266039" y="633175"/>
                  </a:lnTo>
                  <a:close/>
                </a:path>
                <a:path w="643254" h="662305">
                  <a:moveTo>
                    <a:pt x="345773" y="399363"/>
                  </a:moveTo>
                  <a:lnTo>
                    <a:pt x="266469" y="631913"/>
                  </a:lnTo>
                  <a:lnTo>
                    <a:pt x="266039" y="633175"/>
                  </a:lnTo>
                  <a:lnTo>
                    <a:pt x="276650" y="637286"/>
                  </a:lnTo>
                  <a:lnTo>
                    <a:pt x="262370" y="643934"/>
                  </a:lnTo>
                  <a:lnTo>
                    <a:pt x="283596" y="649357"/>
                  </a:lnTo>
                  <a:lnTo>
                    <a:pt x="356364" y="435945"/>
                  </a:lnTo>
                  <a:lnTo>
                    <a:pt x="344211" y="426138"/>
                  </a:lnTo>
                  <a:lnTo>
                    <a:pt x="361399" y="421179"/>
                  </a:lnTo>
                  <a:lnTo>
                    <a:pt x="378095" y="425445"/>
                  </a:lnTo>
                  <a:lnTo>
                    <a:pt x="345773" y="399363"/>
                  </a:lnTo>
                  <a:close/>
                </a:path>
                <a:path w="643254" h="662305">
                  <a:moveTo>
                    <a:pt x="157947" y="591295"/>
                  </a:moveTo>
                  <a:lnTo>
                    <a:pt x="164048" y="605746"/>
                  </a:lnTo>
                  <a:lnTo>
                    <a:pt x="168470" y="595372"/>
                  </a:lnTo>
                  <a:lnTo>
                    <a:pt x="157947" y="591295"/>
                  </a:lnTo>
                  <a:close/>
                </a:path>
                <a:path w="643254" h="662305">
                  <a:moveTo>
                    <a:pt x="168470" y="595372"/>
                  </a:moveTo>
                  <a:lnTo>
                    <a:pt x="164048" y="605746"/>
                  </a:lnTo>
                  <a:lnTo>
                    <a:pt x="255649" y="629149"/>
                  </a:lnTo>
                  <a:lnTo>
                    <a:pt x="168470" y="595372"/>
                  </a:lnTo>
                  <a:close/>
                </a:path>
                <a:path w="643254" h="662305">
                  <a:moveTo>
                    <a:pt x="169004" y="594120"/>
                  </a:moveTo>
                  <a:lnTo>
                    <a:pt x="157947" y="591295"/>
                  </a:lnTo>
                  <a:lnTo>
                    <a:pt x="168470" y="595372"/>
                  </a:lnTo>
                  <a:lnTo>
                    <a:pt x="169004" y="594120"/>
                  </a:lnTo>
                  <a:close/>
                </a:path>
                <a:path w="643254" h="662305">
                  <a:moveTo>
                    <a:pt x="378095" y="425445"/>
                  </a:moveTo>
                  <a:lnTo>
                    <a:pt x="361399" y="421179"/>
                  </a:lnTo>
                  <a:lnTo>
                    <a:pt x="356364" y="435945"/>
                  </a:lnTo>
                  <a:lnTo>
                    <a:pt x="541383" y="585250"/>
                  </a:lnTo>
                  <a:lnTo>
                    <a:pt x="553330" y="568952"/>
                  </a:lnTo>
                  <a:lnTo>
                    <a:pt x="530534" y="563128"/>
                  </a:lnTo>
                  <a:lnTo>
                    <a:pt x="537294" y="553905"/>
                  </a:lnTo>
                  <a:lnTo>
                    <a:pt x="378095" y="425445"/>
                  </a:lnTo>
                  <a:close/>
                </a:path>
                <a:path w="643254" h="662305">
                  <a:moveTo>
                    <a:pt x="537294" y="553905"/>
                  </a:moveTo>
                  <a:lnTo>
                    <a:pt x="530534" y="563128"/>
                  </a:lnTo>
                  <a:lnTo>
                    <a:pt x="546197" y="561089"/>
                  </a:lnTo>
                  <a:lnTo>
                    <a:pt x="537294" y="553905"/>
                  </a:lnTo>
                  <a:close/>
                </a:path>
                <a:path w="643254" h="662305">
                  <a:moveTo>
                    <a:pt x="599128" y="469551"/>
                  </a:moveTo>
                  <a:lnTo>
                    <a:pt x="537294" y="553905"/>
                  </a:lnTo>
                  <a:lnTo>
                    <a:pt x="546197" y="561089"/>
                  </a:lnTo>
                  <a:lnTo>
                    <a:pt x="530534" y="563128"/>
                  </a:lnTo>
                  <a:lnTo>
                    <a:pt x="553330" y="568952"/>
                  </a:lnTo>
                  <a:lnTo>
                    <a:pt x="619439" y="478760"/>
                  </a:lnTo>
                  <a:lnTo>
                    <a:pt x="608359" y="475930"/>
                  </a:lnTo>
                  <a:lnTo>
                    <a:pt x="599128" y="469551"/>
                  </a:lnTo>
                  <a:close/>
                </a:path>
                <a:path w="643254" h="662305">
                  <a:moveTo>
                    <a:pt x="237652" y="268571"/>
                  </a:moveTo>
                  <a:lnTo>
                    <a:pt x="0" y="263845"/>
                  </a:lnTo>
                  <a:lnTo>
                    <a:pt x="3115" y="415574"/>
                  </a:lnTo>
                  <a:lnTo>
                    <a:pt x="57387" y="412098"/>
                  </a:lnTo>
                  <a:lnTo>
                    <a:pt x="24704" y="403748"/>
                  </a:lnTo>
                  <a:lnTo>
                    <a:pt x="13096" y="393072"/>
                  </a:lnTo>
                  <a:lnTo>
                    <a:pt x="24470" y="392343"/>
                  </a:lnTo>
                  <a:lnTo>
                    <a:pt x="22344" y="288806"/>
                  </a:lnTo>
                  <a:lnTo>
                    <a:pt x="10929" y="285890"/>
                  </a:lnTo>
                  <a:lnTo>
                    <a:pt x="22056" y="274757"/>
                  </a:lnTo>
                  <a:lnTo>
                    <a:pt x="70243" y="287068"/>
                  </a:lnTo>
                  <a:lnTo>
                    <a:pt x="268055" y="290998"/>
                  </a:lnTo>
                  <a:lnTo>
                    <a:pt x="267601" y="289623"/>
                  </a:lnTo>
                  <a:lnTo>
                    <a:pt x="242492" y="283208"/>
                  </a:lnTo>
                  <a:lnTo>
                    <a:pt x="237652" y="268571"/>
                  </a:lnTo>
                  <a:close/>
                </a:path>
                <a:path w="643254" h="662305">
                  <a:moveTo>
                    <a:pt x="24470" y="392343"/>
                  </a:moveTo>
                  <a:lnTo>
                    <a:pt x="13096" y="393072"/>
                  </a:lnTo>
                  <a:lnTo>
                    <a:pt x="24704" y="403748"/>
                  </a:lnTo>
                  <a:lnTo>
                    <a:pt x="24470" y="392343"/>
                  </a:lnTo>
                  <a:close/>
                </a:path>
                <a:path w="643254" h="662305">
                  <a:moveTo>
                    <a:pt x="261497" y="377153"/>
                  </a:moveTo>
                  <a:lnTo>
                    <a:pt x="24470" y="392343"/>
                  </a:lnTo>
                  <a:lnTo>
                    <a:pt x="24704" y="403748"/>
                  </a:lnTo>
                  <a:lnTo>
                    <a:pt x="57387" y="412098"/>
                  </a:lnTo>
                  <a:lnTo>
                    <a:pt x="227519" y="401200"/>
                  </a:lnTo>
                  <a:lnTo>
                    <a:pt x="234472" y="384888"/>
                  </a:lnTo>
                  <a:lnTo>
                    <a:pt x="255869" y="390355"/>
                  </a:lnTo>
                  <a:lnTo>
                    <a:pt x="261236" y="377765"/>
                  </a:lnTo>
                  <a:lnTo>
                    <a:pt x="261497" y="377153"/>
                  </a:lnTo>
                  <a:close/>
                </a:path>
                <a:path w="643254" h="662305">
                  <a:moveTo>
                    <a:pt x="361399" y="421179"/>
                  </a:moveTo>
                  <a:lnTo>
                    <a:pt x="344211" y="426138"/>
                  </a:lnTo>
                  <a:lnTo>
                    <a:pt x="356364" y="435945"/>
                  </a:lnTo>
                  <a:lnTo>
                    <a:pt x="361399" y="421179"/>
                  </a:lnTo>
                  <a:close/>
                </a:path>
                <a:path w="643254" h="662305">
                  <a:moveTo>
                    <a:pt x="234472" y="384888"/>
                  </a:moveTo>
                  <a:lnTo>
                    <a:pt x="227519" y="401200"/>
                  </a:lnTo>
                  <a:lnTo>
                    <a:pt x="245213" y="400067"/>
                  </a:lnTo>
                  <a:lnTo>
                    <a:pt x="234472" y="384888"/>
                  </a:lnTo>
                  <a:close/>
                </a:path>
                <a:path w="643254" h="662305">
                  <a:moveTo>
                    <a:pt x="605764" y="460499"/>
                  </a:moveTo>
                  <a:lnTo>
                    <a:pt x="599128" y="469551"/>
                  </a:lnTo>
                  <a:lnTo>
                    <a:pt x="608359" y="475930"/>
                  </a:lnTo>
                  <a:lnTo>
                    <a:pt x="605764" y="460499"/>
                  </a:lnTo>
                  <a:close/>
                </a:path>
                <a:path w="643254" h="662305">
                  <a:moveTo>
                    <a:pt x="628556" y="466322"/>
                  </a:moveTo>
                  <a:lnTo>
                    <a:pt x="605764" y="460499"/>
                  </a:lnTo>
                  <a:lnTo>
                    <a:pt x="608359" y="475930"/>
                  </a:lnTo>
                  <a:lnTo>
                    <a:pt x="619439" y="478760"/>
                  </a:lnTo>
                  <a:lnTo>
                    <a:pt x="628556" y="466322"/>
                  </a:lnTo>
                  <a:close/>
                </a:path>
                <a:path w="643254" h="662305">
                  <a:moveTo>
                    <a:pt x="612599" y="220564"/>
                  </a:moveTo>
                  <a:lnTo>
                    <a:pt x="420222" y="326764"/>
                  </a:lnTo>
                  <a:lnTo>
                    <a:pt x="427795" y="346975"/>
                  </a:lnTo>
                  <a:lnTo>
                    <a:pt x="419297" y="345285"/>
                  </a:lnTo>
                  <a:lnTo>
                    <a:pt x="599128" y="469551"/>
                  </a:lnTo>
                  <a:lnTo>
                    <a:pt x="605764" y="460499"/>
                  </a:lnTo>
                  <a:lnTo>
                    <a:pt x="628556" y="466322"/>
                  </a:lnTo>
                  <a:lnTo>
                    <a:pt x="629997" y="464356"/>
                  </a:lnTo>
                  <a:lnTo>
                    <a:pt x="474787" y="357100"/>
                  </a:lnTo>
                  <a:lnTo>
                    <a:pt x="430771" y="345854"/>
                  </a:lnTo>
                  <a:lnTo>
                    <a:pt x="423197" y="325643"/>
                  </a:lnTo>
                  <a:lnTo>
                    <a:pt x="427825" y="324647"/>
                  </a:lnTo>
                  <a:lnTo>
                    <a:pt x="456103" y="331871"/>
                  </a:lnTo>
                  <a:lnTo>
                    <a:pt x="633310" y="234064"/>
                  </a:lnTo>
                  <a:lnTo>
                    <a:pt x="618544" y="230292"/>
                  </a:lnTo>
                  <a:lnTo>
                    <a:pt x="612599" y="220564"/>
                  </a:lnTo>
                  <a:close/>
                </a:path>
                <a:path w="643254" h="662305">
                  <a:moveTo>
                    <a:pt x="22056" y="274757"/>
                  </a:moveTo>
                  <a:lnTo>
                    <a:pt x="10929" y="285890"/>
                  </a:lnTo>
                  <a:lnTo>
                    <a:pt x="22289" y="286116"/>
                  </a:lnTo>
                  <a:lnTo>
                    <a:pt x="22056" y="274757"/>
                  </a:lnTo>
                  <a:close/>
                </a:path>
                <a:path w="643254" h="662305">
                  <a:moveTo>
                    <a:pt x="22289" y="286116"/>
                  </a:moveTo>
                  <a:lnTo>
                    <a:pt x="10929" y="285890"/>
                  </a:lnTo>
                  <a:lnTo>
                    <a:pt x="22344" y="288806"/>
                  </a:lnTo>
                  <a:lnTo>
                    <a:pt x="22289" y="286116"/>
                  </a:lnTo>
                  <a:close/>
                </a:path>
                <a:path w="643254" h="662305">
                  <a:moveTo>
                    <a:pt x="70243" y="287068"/>
                  </a:moveTo>
                  <a:lnTo>
                    <a:pt x="22056" y="274757"/>
                  </a:lnTo>
                  <a:lnTo>
                    <a:pt x="22289" y="286116"/>
                  </a:lnTo>
                  <a:lnTo>
                    <a:pt x="70243" y="287068"/>
                  </a:lnTo>
                  <a:close/>
                </a:path>
                <a:path w="643254" h="662305">
                  <a:moveTo>
                    <a:pt x="427825" y="324647"/>
                  </a:moveTo>
                  <a:lnTo>
                    <a:pt x="423197" y="325643"/>
                  </a:lnTo>
                  <a:lnTo>
                    <a:pt x="430771" y="345854"/>
                  </a:lnTo>
                  <a:lnTo>
                    <a:pt x="446194" y="337341"/>
                  </a:lnTo>
                  <a:lnTo>
                    <a:pt x="427825" y="324647"/>
                  </a:lnTo>
                  <a:close/>
                </a:path>
                <a:path w="643254" h="662305">
                  <a:moveTo>
                    <a:pt x="446194" y="337341"/>
                  </a:moveTo>
                  <a:lnTo>
                    <a:pt x="430771" y="345854"/>
                  </a:lnTo>
                  <a:lnTo>
                    <a:pt x="474787" y="357100"/>
                  </a:lnTo>
                  <a:lnTo>
                    <a:pt x="446194" y="337341"/>
                  </a:lnTo>
                  <a:close/>
                </a:path>
                <a:path w="643254" h="662305">
                  <a:moveTo>
                    <a:pt x="456103" y="331871"/>
                  </a:moveTo>
                  <a:lnTo>
                    <a:pt x="427825" y="324647"/>
                  </a:lnTo>
                  <a:lnTo>
                    <a:pt x="446194" y="337341"/>
                  </a:lnTo>
                  <a:lnTo>
                    <a:pt x="456103" y="331871"/>
                  </a:lnTo>
                  <a:close/>
                </a:path>
                <a:path w="643254" h="662305">
                  <a:moveTo>
                    <a:pt x="253060" y="268877"/>
                  </a:moveTo>
                  <a:lnTo>
                    <a:pt x="237652" y="268571"/>
                  </a:lnTo>
                  <a:lnTo>
                    <a:pt x="242492" y="283208"/>
                  </a:lnTo>
                  <a:lnTo>
                    <a:pt x="253060" y="268877"/>
                  </a:lnTo>
                  <a:close/>
                </a:path>
                <a:path w="643254" h="662305">
                  <a:moveTo>
                    <a:pt x="261450" y="271021"/>
                  </a:moveTo>
                  <a:lnTo>
                    <a:pt x="253060" y="268877"/>
                  </a:lnTo>
                  <a:lnTo>
                    <a:pt x="242492" y="283208"/>
                  </a:lnTo>
                  <a:lnTo>
                    <a:pt x="267601" y="289623"/>
                  </a:lnTo>
                  <a:lnTo>
                    <a:pt x="261450" y="271021"/>
                  </a:lnTo>
                  <a:close/>
                </a:path>
                <a:path w="643254" h="662305">
                  <a:moveTo>
                    <a:pt x="307321" y="0"/>
                  </a:moveTo>
                  <a:lnTo>
                    <a:pt x="162815" y="42209"/>
                  </a:lnTo>
                  <a:lnTo>
                    <a:pt x="237652" y="268571"/>
                  </a:lnTo>
                  <a:lnTo>
                    <a:pt x="253060" y="268877"/>
                  </a:lnTo>
                  <a:lnTo>
                    <a:pt x="261450" y="271021"/>
                  </a:lnTo>
                  <a:lnTo>
                    <a:pt x="192775" y="63302"/>
                  </a:lnTo>
                  <a:lnTo>
                    <a:pt x="179784" y="59983"/>
                  </a:lnTo>
                  <a:lnTo>
                    <a:pt x="187084" y="46090"/>
                  </a:lnTo>
                  <a:lnTo>
                    <a:pt x="208565" y="51578"/>
                  </a:lnTo>
                  <a:lnTo>
                    <a:pt x="291762" y="27281"/>
                  </a:lnTo>
                  <a:lnTo>
                    <a:pt x="288968" y="16331"/>
                  </a:lnTo>
                  <a:lnTo>
                    <a:pt x="313060" y="22486"/>
                  </a:lnTo>
                  <a:lnTo>
                    <a:pt x="307321" y="0"/>
                  </a:lnTo>
                  <a:close/>
                </a:path>
                <a:path w="643254" h="662305">
                  <a:moveTo>
                    <a:pt x="313060" y="22486"/>
                  </a:moveTo>
                  <a:lnTo>
                    <a:pt x="288968" y="16331"/>
                  </a:lnTo>
                  <a:lnTo>
                    <a:pt x="302603" y="24115"/>
                  </a:lnTo>
                  <a:lnTo>
                    <a:pt x="291762" y="27281"/>
                  </a:lnTo>
                  <a:lnTo>
                    <a:pt x="352738" y="266251"/>
                  </a:lnTo>
                  <a:lnTo>
                    <a:pt x="379556" y="248362"/>
                  </a:lnTo>
                  <a:lnTo>
                    <a:pt x="370083" y="245942"/>
                  </a:lnTo>
                  <a:lnTo>
                    <a:pt x="353445" y="239555"/>
                  </a:lnTo>
                  <a:lnTo>
                    <a:pt x="366270" y="231000"/>
                  </a:lnTo>
                  <a:lnTo>
                    <a:pt x="313060" y="22486"/>
                  </a:lnTo>
                  <a:close/>
                </a:path>
                <a:path w="643254" h="662305">
                  <a:moveTo>
                    <a:pt x="366270" y="231000"/>
                  </a:moveTo>
                  <a:lnTo>
                    <a:pt x="353445" y="239555"/>
                  </a:lnTo>
                  <a:lnTo>
                    <a:pt x="370083" y="245942"/>
                  </a:lnTo>
                  <a:lnTo>
                    <a:pt x="366270" y="231000"/>
                  </a:lnTo>
                  <a:close/>
                </a:path>
                <a:path w="643254" h="662305">
                  <a:moveTo>
                    <a:pt x="563961" y="99122"/>
                  </a:moveTo>
                  <a:lnTo>
                    <a:pt x="366270" y="231000"/>
                  </a:lnTo>
                  <a:lnTo>
                    <a:pt x="370083" y="245942"/>
                  </a:lnTo>
                  <a:lnTo>
                    <a:pt x="379556" y="248362"/>
                  </a:lnTo>
                  <a:lnTo>
                    <a:pt x="557181" y="129882"/>
                  </a:lnTo>
                  <a:lnTo>
                    <a:pt x="551260" y="120194"/>
                  </a:lnTo>
                  <a:lnTo>
                    <a:pt x="566627" y="123582"/>
                  </a:lnTo>
                  <a:lnTo>
                    <a:pt x="581182" y="127301"/>
                  </a:lnTo>
                  <a:lnTo>
                    <a:pt x="563961" y="99122"/>
                  </a:lnTo>
                  <a:close/>
                </a:path>
                <a:path w="643254" h="662305">
                  <a:moveTo>
                    <a:pt x="622578" y="215055"/>
                  </a:moveTo>
                  <a:lnTo>
                    <a:pt x="612599" y="220564"/>
                  </a:lnTo>
                  <a:lnTo>
                    <a:pt x="618544" y="230292"/>
                  </a:lnTo>
                  <a:lnTo>
                    <a:pt x="620580" y="222603"/>
                  </a:lnTo>
                  <a:lnTo>
                    <a:pt x="622578" y="215055"/>
                  </a:lnTo>
                  <a:close/>
                </a:path>
                <a:path w="643254" h="662305">
                  <a:moveTo>
                    <a:pt x="637076" y="218759"/>
                  </a:moveTo>
                  <a:lnTo>
                    <a:pt x="622578" y="215055"/>
                  </a:lnTo>
                  <a:lnTo>
                    <a:pt x="620580" y="222603"/>
                  </a:lnTo>
                  <a:lnTo>
                    <a:pt x="618544" y="230292"/>
                  </a:lnTo>
                  <a:lnTo>
                    <a:pt x="633310" y="234064"/>
                  </a:lnTo>
                  <a:lnTo>
                    <a:pt x="643121" y="228650"/>
                  </a:lnTo>
                  <a:lnTo>
                    <a:pt x="637076" y="218759"/>
                  </a:lnTo>
                  <a:close/>
                </a:path>
                <a:path w="643254" h="662305">
                  <a:moveTo>
                    <a:pt x="581182" y="127301"/>
                  </a:moveTo>
                  <a:lnTo>
                    <a:pt x="566627" y="123582"/>
                  </a:lnTo>
                  <a:lnTo>
                    <a:pt x="557181" y="129882"/>
                  </a:lnTo>
                  <a:lnTo>
                    <a:pt x="612599" y="220564"/>
                  </a:lnTo>
                  <a:lnTo>
                    <a:pt x="622578" y="215055"/>
                  </a:lnTo>
                  <a:lnTo>
                    <a:pt x="637076" y="218759"/>
                  </a:lnTo>
                  <a:lnTo>
                    <a:pt x="581182" y="127301"/>
                  </a:lnTo>
                  <a:close/>
                </a:path>
                <a:path w="643254" h="662305">
                  <a:moveTo>
                    <a:pt x="187084" y="46090"/>
                  </a:moveTo>
                  <a:lnTo>
                    <a:pt x="179784" y="59983"/>
                  </a:lnTo>
                  <a:lnTo>
                    <a:pt x="190630" y="56816"/>
                  </a:lnTo>
                  <a:lnTo>
                    <a:pt x="187084" y="46090"/>
                  </a:lnTo>
                  <a:close/>
                </a:path>
                <a:path w="643254" h="662305">
                  <a:moveTo>
                    <a:pt x="190630" y="56816"/>
                  </a:moveTo>
                  <a:lnTo>
                    <a:pt x="179784" y="59983"/>
                  </a:lnTo>
                  <a:lnTo>
                    <a:pt x="192775" y="63302"/>
                  </a:lnTo>
                  <a:lnTo>
                    <a:pt x="190630" y="56816"/>
                  </a:lnTo>
                  <a:close/>
                </a:path>
                <a:path w="643254" h="662305">
                  <a:moveTo>
                    <a:pt x="208565" y="51578"/>
                  </a:moveTo>
                  <a:lnTo>
                    <a:pt x="187084" y="46090"/>
                  </a:lnTo>
                  <a:lnTo>
                    <a:pt x="190630" y="56816"/>
                  </a:lnTo>
                  <a:lnTo>
                    <a:pt x="208565" y="51578"/>
                  </a:lnTo>
                  <a:close/>
                </a:path>
                <a:path w="643254" h="662305">
                  <a:moveTo>
                    <a:pt x="566627" y="123582"/>
                  </a:moveTo>
                  <a:lnTo>
                    <a:pt x="551260" y="120194"/>
                  </a:lnTo>
                  <a:lnTo>
                    <a:pt x="557181" y="129882"/>
                  </a:lnTo>
                  <a:lnTo>
                    <a:pt x="566627" y="123582"/>
                  </a:lnTo>
                  <a:close/>
                </a:path>
                <a:path w="643254" h="662305">
                  <a:moveTo>
                    <a:pt x="288968" y="16331"/>
                  </a:moveTo>
                  <a:lnTo>
                    <a:pt x="291762" y="27281"/>
                  </a:lnTo>
                  <a:lnTo>
                    <a:pt x="302603" y="24115"/>
                  </a:lnTo>
                  <a:lnTo>
                    <a:pt x="288968" y="163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6010">
              <a:lnSpc>
                <a:spcPct val="100000"/>
              </a:lnSpc>
              <a:spcBef>
                <a:spcPts val="95"/>
              </a:spcBef>
            </a:pPr>
            <a:r>
              <a:rPr spc="1265" dirty="0">
                <a:solidFill>
                  <a:srgbClr val="000000"/>
                </a:solidFill>
              </a:rPr>
              <a:t>НОМИНАЦИИ</a:t>
            </a: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9653" y="1491996"/>
            <a:ext cx="5153914" cy="32918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49653" y="2174748"/>
            <a:ext cx="2279396" cy="32918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653" y="2851150"/>
            <a:ext cx="3362579" cy="32918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19122" y="3536645"/>
            <a:ext cx="2586990" cy="329488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358140" y="4407408"/>
            <a:ext cx="7439025" cy="2330450"/>
            <a:chOff x="358140" y="4407408"/>
            <a:chExt cx="7439025" cy="2330450"/>
          </a:xfrm>
        </p:grpSpPr>
        <p:sp>
          <p:nvSpPr>
            <p:cNvPr id="16" name="object 16"/>
            <p:cNvSpPr/>
            <p:nvPr/>
          </p:nvSpPr>
          <p:spPr>
            <a:xfrm>
              <a:off x="532638" y="4551426"/>
              <a:ext cx="7249795" cy="2171700"/>
            </a:xfrm>
            <a:custGeom>
              <a:avLst/>
              <a:gdLst/>
              <a:ahLst/>
              <a:cxnLst/>
              <a:rect l="l" t="t" r="r" b="b"/>
              <a:pathLst>
                <a:path w="7249795" h="2171700">
                  <a:moveTo>
                    <a:pt x="0" y="259715"/>
                  </a:moveTo>
                  <a:lnTo>
                    <a:pt x="4184" y="213045"/>
                  </a:lnTo>
                  <a:lnTo>
                    <a:pt x="16248" y="169113"/>
                  </a:lnTo>
                  <a:lnTo>
                    <a:pt x="35459" y="128655"/>
                  </a:lnTo>
                  <a:lnTo>
                    <a:pt x="61082" y="92406"/>
                  </a:lnTo>
                  <a:lnTo>
                    <a:pt x="92385" y="61099"/>
                  </a:lnTo>
                  <a:lnTo>
                    <a:pt x="128633" y="35470"/>
                  </a:lnTo>
                  <a:lnTo>
                    <a:pt x="169093" y="16254"/>
                  </a:lnTo>
                  <a:lnTo>
                    <a:pt x="213031" y="4186"/>
                  </a:lnTo>
                  <a:lnTo>
                    <a:pt x="259715" y="0"/>
                  </a:lnTo>
                  <a:lnTo>
                    <a:pt x="6989953" y="0"/>
                  </a:lnTo>
                  <a:lnTo>
                    <a:pt x="7036622" y="4186"/>
                  </a:lnTo>
                  <a:lnTo>
                    <a:pt x="7080554" y="16254"/>
                  </a:lnTo>
                  <a:lnTo>
                    <a:pt x="7121012" y="35470"/>
                  </a:lnTo>
                  <a:lnTo>
                    <a:pt x="7157261" y="61099"/>
                  </a:lnTo>
                  <a:lnTo>
                    <a:pt x="7188568" y="92406"/>
                  </a:lnTo>
                  <a:lnTo>
                    <a:pt x="7214197" y="128655"/>
                  </a:lnTo>
                  <a:lnTo>
                    <a:pt x="7233413" y="169113"/>
                  </a:lnTo>
                  <a:lnTo>
                    <a:pt x="7245481" y="213045"/>
                  </a:lnTo>
                  <a:lnTo>
                    <a:pt x="7249667" y="259715"/>
                  </a:lnTo>
                  <a:lnTo>
                    <a:pt x="7249667" y="1911985"/>
                  </a:lnTo>
                  <a:lnTo>
                    <a:pt x="7245481" y="1958668"/>
                  </a:lnTo>
                  <a:lnTo>
                    <a:pt x="7233413" y="2002606"/>
                  </a:lnTo>
                  <a:lnTo>
                    <a:pt x="7214197" y="2043066"/>
                  </a:lnTo>
                  <a:lnTo>
                    <a:pt x="7188568" y="2079314"/>
                  </a:lnTo>
                  <a:lnTo>
                    <a:pt x="7157261" y="2110617"/>
                  </a:lnTo>
                  <a:lnTo>
                    <a:pt x="7121012" y="2136240"/>
                  </a:lnTo>
                  <a:lnTo>
                    <a:pt x="7080554" y="2155451"/>
                  </a:lnTo>
                  <a:lnTo>
                    <a:pt x="7036622" y="2167515"/>
                  </a:lnTo>
                  <a:lnTo>
                    <a:pt x="6989953" y="2171700"/>
                  </a:lnTo>
                  <a:lnTo>
                    <a:pt x="259715" y="2171700"/>
                  </a:lnTo>
                  <a:lnTo>
                    <a:pt x="213031" y="2167515"/>
                  </a:lnTo>
                  <a:lnTo>
                    <a:pt x="169093" y="2155451"/>
                  </a:lnTo>
                  <a:lnTo>
                    <a:pt x="128633" y="2136240"/>
                  </a:lnTo>
                  <a:lnTo>
                    <a:pt x="92385" y="2110617"/>
                  </a:lnTo>
                  <a:lnTo>
                    <a:pt x="61082" y="2079314"/>
                  </a:lnTo>
                  <a:lnTo>
                    <a:pt x="35459" y="2043066"/>
                  </a:lnTo>
                  <a:lnTo>
                    <a:pt x="16248" y="2002606"/>
                  </a:lnTo>
                  <a:lnTo>
                    <a:pt x="4184" y="1958668"/>
                  </a:lnTo>
                  <a:lnTo>
                    <a:pt x="0" y="1911985"/>
                  </a:lnTo>
                  <a:lnTo>
                    <a:pt x="0" y="259715"/>
                  </a:lnTo>
                  <a:close/>
                </a:path>
              </a:pathLst>
            </a:custGeom>
            <a:ln w="28575">
              <a:solidFill>
                <a:srgbClr val="EF30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8140" y="4407408"/>
              <a:ext cx="7045959" cy="2129155"/>
            </a:xfrm>
            <a:custGeom>
              <a:avLst/>
              <a:gdLst/>
              <a:ahLst/>
              <a:cxnLst/>
              <a:rect l="l" t="t" r="r" b="b"/>
              <a:pathLst>
                <a:path w="7045959" h="2129154">
                  <a:moveTo>
                    <a:pt x="6790816" y="0"/>
                  </a:moveTo>
                  <a:lnTo>
                    <a:pt x="254609" y="0"/>
                  </a:lnTo>
                  <a:lnTo>
                    <a:pt x="208843" y="4103"/>
                  </a:lnTo>
                  <a:lnTo>
                    <a:pt x="165769" y="15935"/>
                  </a:lnTo>
                  <a:lnTo>
                    <a:pt x="126104" y="34774"/>
                  </a:lnTo>
                  <a:lnTo>
                    <a:pt x="90568" y="59900"/>
                  </a:lnTo>
                  <a:lnTo>
                    <a:pt x="59881" y="90594"/>
                  </a:lnTo>
                  <a:lnTo>
                    <a:pt x="34762" y="126134"/>
                  </a:lnTo>
                  <a:lnTo>
                    <a:pt x="15929" y="165801"/>
                  </a:lnTo>
                  <a:lnTo>
                    <a:pt x="4102" y="208875"/>
                  </a:lnTo>
                  <a:lnTo>
                    <a:pt x="0" y="254635"/>
                  </a:lnTo>
                  <a:lnTo>
                    <a:pt x="0" y="1874418"/>
                  </a:lnTo>
                  <a:lnTo>
                    <a:pt x="4102" y="1920184"/>
                  </a:lnTo>
                  <a:lnTo>
                    <a:pt x="15929" y="1963258"/>
                  </a:lnTo>
                  <a:lnTo>
                    <a:pt x="34762" y="2002923"/>
                  </a:lnTo>
                  <a:lnTo>
                    <a:pt x="59881" y="2038459"/>
                  </a:lnTo>
                  <a:lnTo>
                    <a:pt x="90568" y="2069146"/>
                  </a:lnTo>
                  <a:lnTo>
                    <a:pt x="126104" y="2094265"/>
                  </a:lnTo>
                  <a:lnTo>
                    <a:pt x="165769" y="2113098"/>
                  </a:lnTo>
                  <a:lnTo>
                    <a:pt x="208843" y="2124925"/>
                  </a:lnTo>
                  <a:lnTo>
                    <a:pt x="254609" y="2129028"/>
                  </a:lnTo>
                  <a:lnTo>
                    <a:pt x="6790816" y="2129028"/>
                  </a:lnTo>
                  <a:lnTo>
                    <a:pt x="6836576" y="2124925"/>
                  </a:lnTo>
                  <a:lnTo>
                    <a:pt x="6879650" y="2113098"/>
                  </a:lnTo>
                  <a:lnTo>
                    <a:pt x="6919317" y="2094265"/>
                  </a:lnTo>
                  <a:lnTo>
                    <a:pt x="6954857" y="2069146"/>
                  </a:lnTo>
                  <a:lnTo>
                    <a:pt x="6985551" y="2038459"/>
                  </a:lnTo>
                  <a:lnTo>
                    <a:pt x="7010677" y="2002923"/>
                  </a:lnTo>
                  <a:lnTo>
                    <a:pt x="7029516" y="1963258"/>
                  </a:lnTo>
                  <a:lnTo>
                    <a:pt x="7041348" y="1920184"/>
                  </a:lnTo>
                  <a:lnTo>
                    <a:pt x="7045452" y="1874418"/>
                  </a:lnTo>
                  <a:lnTo>
                    <a:pt x="7045452" y="254635"/>
                  </a:lnTo>
                  <a:lnTo>
                    <a:pt x="7041348" y="208875"/>
                  </a:lnTo>
                  <a:lnTo>
                    <a:pt x="7029516" y="165801"/>
                  </a:lnTo>
                  <a:lnTo>
                    <a:pt x="7010677" y="126134"/>
                  </a:lnTo>
                  <a:lnTo>
                    <a:pt x="6985551" y="90594"/>
                  </a:lnTo>
                  <a:lnTo>
                    <a:pt x="6954857" y="59900"/>
                  </a:lnTo>
                  <a:lnTo>
                    <a:pt x="6919317" y="34774"/>
                  </a:lnTo>
                  <a:lnTo>
                    <a:pt x="6879650" y="15935"/>
                  </a:lnTo>
                  <a:lnTo>
                    <a:pt x="6836576" y="4103"/>
                  </a:lnTo>
                  <a:lnTo>
                    <a:pt x="6790816" y="0"/>
                  </a:lnTo>
                  <a:close/>
                </a:path>
              </a:pathLst>
            </a:custGeom>
            <a:solidFill>
              <a:srgbClr val="EF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6656" y="5314442"/>
              <a:ext cx="5694680" cy="23012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6656" y="5527852"/>
              <a:ext cx="4746498" cy="2301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6656" y="5740908"/>
              <a:ext cx="2808350" cy="2304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88106" y="5740908"/>
              <a:ext cx="298703" cy="23042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0129" y="5740908"/>
              <a:ext cx="3245866" cy="23042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6656" y="5954877"/>
              <a:ext cx="3108960" cy="23012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91381" y="5954877"/>
              <a:ext cx="298703" cy="23012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83405" y="5954877"/>
              <a:ext cx="1021257" cy="230123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28599" y="4556836"/>
            <a:ext cx="29648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1750" dirty="0">
                <a:solidFill>
                  <a:srgbClr val="FFFFFF"/>
                </a:solidFill>
                <a:latin typeface="Trebuchet MS"/>
                <a:cs typeface="Trebuchet MS"/>
              </a:rPr>
              <a:t>ВАЖНО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27760" y="2202179"/>
            <a:ext cx="265175" cy="25603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403592" y="2176272"/>
            <a:ext cx="323358" cy="30784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21663" y="3520440"/>
            <a:ext cx="278892" cy="27889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429500" y="3532632"/>
            <a:ext cx="278892" cy="284988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32332" y="1537716"/>
            <a:ext cx="256031" cy="24231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421880" y="2903220"/>
            <a:ext cx="294131" cy="292608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27760" y="2894076"/>
            <a:ext cx="265175" cy="257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134235" marR="5080" indent="-233679">
              <a:lnSpc>
                <a:spcPct val="100000"/>
              </a:lnSpc>
              <a:spcBef>
                <a:spcPts val="100"/>
              </a:spcBef>
            </a:pPr>
            <a:r>
              <a:rPr sz="3600" spc="844" dirty="0">
                <a:solidFill>
                  <a:srgbClr val="EF3036"/>
                </a:solidFill>
              </a:rPr>
              <a:t>ПРЕДСЕДАТЕЛЬ</a:t>
            </a:r>
            <a:r>
              <a:rPr sz="3600" spc="-60" dirty="0">
                <a:solidFill>
                  <a:srgbClr val="EF3036"/>
                </a:solidFill>
              </a:rPr>
              <a:t> </a:t>
            </a:r>
            <a:r>
              <a:rPr sz="3600" spc="1160" dirty="0">
                <a:solidFill>
                  <a:srgbClr val="EF3036"/>
                </a:solidFill>
              </a:rPr>
              <a:t>СОВЕТА </a:t>
            </a:r>
            <a:r>
              <a:rPr sz="3600" spc="1230" dirty="0">
                <a:solidFill>
                  <a:srgbClr val="EF3036"/>
                </a:solidFill>
              </a:rPr>
              <a:t>ОБУЧАЮЩИХСЯ</a:t>
            </a:r>
            <a:r>
              <a:rPr sz="3600" spc="-55" dirty="0">
                <a:solidFill>
                  <a:srgbClr val="EF3036"/>
                </a:solidFill>
              </a:rPr>
              <a:t> </a:t>
            </a:r>
            <a:r>
              <a:rPr sz="3600" spc="960" dirty="0">
                <a:solidFill>
                  <a:srgbClr val="EF3036"/>
                </a:solidFill>
              </a:rPr>
              <a:t>ГОДА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152" y="2034539"/>
            <a:ext cx="2666745" cy="39319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70152" y="2680411"/>
            <a:ext cx="4804410" cy="1238250"/>
            <a:chOff x="1070152" y="2680411"/>
            <a:chExt cx="4804410" cy="12382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0152" y="2680411"/>
              <a:ext cx="4804283" cy="2624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0152" y="2924809"/>
              <a:ext cx="4280789" cy="2621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0152" y="3168650"/>
              <a:ext cx="3660394" cy="2621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0152" y="3412490"/>
              <a:ext cx="4404741" cy="2621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0152" y="3656330"/>
              <a:ext cx="1762505" cy="262128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070152" y="4144390"/>
            <a:ext cx="4104640" cy="749935"/>
            <a:chOff x="1070152" y="4144390"/>
            <a:chExt cx="4104640" cy="749935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0152" y="4144390"/>
              <a:ext cx="4104259" cy="2621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0152" y="4388230"/>
              <a:ext cx="3853307" cy="2621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0152" y="4632070"/>
              <a:ext cx="1801494" cy="262127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070152" y="5119751"/>
            <a:ext cx="4711700" cy="750570"/>
            <a:chOff x="1070152" y="5119751"/>
            <a:chExt cx="4711700" cy="750570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0152" y="5119751"/>
              <a:ext cx="4316222" cy="2621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0152" y="5363260"/>
              <a:ext cx="4711700" cy="26243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0152" y="5607710"/>
              <a:ext cx="2002916" cy="262128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6263640" y="1527035"/>
            <a:ext cx="5266055" cy="2569845"/>
            <a:chOff x="6263640" y="1527035"/>
            <a:chExt cx="5266055" cy="2569845"/>
          </a:xfrm>
        </p:grpSpPr>
        <p:sp>
          <p:nvSpPr>
            <p:cNvPr id="19" name="object 19"/>
            <p:cNvSpPr/>
            <p:nvPr/>
          </p:nvSpPr>
          <p:spPr>
            <a:xfrm>
              <a:off x="6263640" y="2089403"/>
              <a:ext cx="4668520" cy="2007235"/>
            </a:xfrm>
            <a:custGeom>
              <a:avLst/>
              <a:gdLst/>
              <a:ahLst/>
              <a:cxnLst/>
              <a:rect l="l" t="t" r="r" b="b"/>
              <a:pathLst>
                <a:path w="4668520" h="2007235">
                  <a:moveTo>
                    <a:pt x="4668012" y="0"/>
                  </a:moveTo>
                  <a:lnTo>
                    <a:pt x="0" y="0"/>
                  </a:lnTo>
                  <a:lnTo>
                    <a:pt x="0" y="2007108"/>
                  </a:lnTo>
                  <a:lnTo>
                    <a:pt x="4668012" y="2007108"/>
                  </a:lnTo>
                  <a:lnTo>
                    <a:pt x="4668012" y="0"/>
                  </a:lnTo>
                  <a:close/>
                </a:path>
              </a:pathLst>
            </a:custGeom>
            <a:solidFill>
              <a:srgbClr val="EF303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86093" y="2281173"/>
              <a:ext cx="1556003" cy="2956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86093" y="2555494"/>
              <a:ext cx="1996058" cy="2956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86093" y="3105607"/>
              <a:ext cx="3315589" cy="2624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86093" y="3349751"/>
              <a:ext cx="3872483" cy="26212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86093" y="3593591"/>
              <a:ext cx="3524504" cy="26212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384536" y="1527035"/>
              <a:ext cx="1144536" cy="113386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620812" y="1763456"/>
              <a:ext cx="617220" cy="634365"/>
            </a:xfrm>
            <a:custGeom>
              <a:avLst/>
              <a:gdLst/>
              <a:ahLst/>
              <a:cxnLst/>
              <a:rect l="l" t="t" r="r" b="b"/>
              <a:pathLst>
                <a:path w="617220" h="634364">
                  <a:moveTo>
                    <a:pt x="288390" y="0"/>
                  </a:moveTo>
                  <a:lnTo>
                    <a:pt x="165584" y="35871"/>
                  </a:lnTo>
                  <a:lnTo>
                    <a:pt x="241704" y="266145"/>
                  </a:lnTo>
                  <a:lnTo>
                    <a:pt x="0" y="261341"/>
                  </a:lnTo>
                  <a:lnTo>
                    <a:pt x="2651" y="390318"/>
                  </a:lnTo>
                  <a:lnTo>
                    <a:pt x="233356" y="375535"/>
                  </a:lnTo>
                  <a:lnTo>
                    <a:pt x="142873" y="587829"/>
                  </a:lnTo>
                  <a:lnTo>
                    <a:pt x="261562" y="633816"/>
                  </a:lnTo>
                  <a:lnTo>
                    <a:pt x="339930" y="404023"/>
                  </a:lnTo>
                  <a:lnTo>
                    <a:pt x="528200" y="555938"/>
                  </a:lnTo>
                  <a:lnTo>
                    <a:pt x="603416" y="453306"/>
                  </a:lnTo>
                  <a:lnTo>
                    <a:pt x="414351" y="322674"/>
                  </a:lnTo>
                  <a:lnTo>
                    <a:pt x="616720" y="210969"/>
                  </a:lnTo>
                  <a:lnTo>
                    <a:pt x="549427" y="100854"/>
                  </a:lnTo>
                  <a:lnTo>
                    <a:pt x="348361" y="234988"/>
                  </a:lnTo>
                  <a:lnTo>
                    <a:pt x="288390" y="0"/>
                  </a:lnTo>
                  <a:close/>
                </a:path>
              </a:pathLst>
            </a:custGeom>
            <a:solidFill>
              <a:srgbClr val="EF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609669" y="1749815"/>
              <a:ext cx="643255" cy="662305"/>
            </a:xfrm>
            <a:custGeom>
              <a:avLst/>
              <a:gdLst/>
              <a:ahLst/>
              <a:cxnLst/>
              <a:rect l="l" t="t" r="r" b="b"/>
              <a:pathLst>
                <a:path w="643254" h="662305">
                  <a:moveTo>
                    <a:pt x="255869" y="390355"/>
                  </a:moveTo>
                  <a:lnTo>
                    <a:pt x="234472" y="384888"/>
                  </a:lnTo>
                  <a:lnTo>
                    <a:pt x="245213" y="400067"/>
                  </a:lnTo>
                  <a:lnTo>
                    <a:pt x="227519" y="401200"/>
                  </a:lnTo>
                  <a:lnTo>
                    <a:pt x="139553" y="607566"/>
                  </a:lnTo>
                  <a:lnTo>
                    <a:pt x="279374" y="661739"/>
                  </a:lnTo>
                  <a:lnTo>
                    <a:pt x="283596" y="649357"/>
                  </a:lnTo>
                  <a:lnTo>
                    <a:pt x="262370" y="643934"/>
                  </a:lnTo>
                  <a:lnTo>
                    <a:pt x="265600" y="634463"/>
                  </a:lnTo>
                  <a:lnTo>
                    <a:pt x="266039" y="633175"/>
                  </a:lnTo>
                  <a:lnTo>
                    <a:pt x="255649" y="629149"/>
                  </a:lnTo>
                  <a:lnTo>
                    <a:pt x="164048" y="605746"/>
                  </a:lnTo>
                  <a:lnTo>
                    <a:pt x="157947" y="591295"/>
                  </a:lnTo>
                  <a:lnTo>
                    <a:pt x="169004" y="594120"/>
                  </a:lnTo>
                  <a:lnTo>
                    <a:pt x="255869" y="390355"/>
                  </a:lnTo>
                  <a:close/>
                </a:path>
                <a:path w="643254" h="662305">
                  <a:moveTo>
                    <a:pt x="266039" y="633175"/>
                  </a:moveTo>
                  <a:lnTo>
                    <a:pt x="262370" y="643934"/>
                  </a:lnTo>
                  <a:lnTo>
                    <a:pt x="276650" y="637286"/>
                  </a:lnTo>
                  <a:lnTo>
                    <a:pt x="266039" y="633175"/>
                  </a:lnTo>
                  <a:close/>
                </a:path>
                <a:path w="643254" h="662305">
                  <a:moveTo>
                    <a:pt x="345773" y="399363"/>
                  </a:moveTo>
                  <a:lnTo>
                    <a:pt x="266469" y="631913"/>
                  </a:lnTo>
                  <a:lnTo>
                    <a:pt x="266039" y="633175"/>
                  </a:lnTo>
                  <a:lnTo>
                    <a:pt x="276650" y="637286"/>
                  </a:lnTo>
                  <a:lnTo>
                    <a:pt x="262370" y="643934"/>
                  </a:lnTo>
                  <a:lnTo>
                    <a:pt x="283596" y="649357"/>
                  </a:lnTo>
                  <a:lnTo>
                    <a:pt x="356364" y="435945"/>
                  </a:lnTo>
                  <a:lnTo>
                    <a:pt x="344211" y="426138"/>
                  </a:lnTo>
                  <a:lnTo>
                    <a:pt x="361399" y="421179"/>
                  </a:lnTo>
                  <a:lnTo>
                    <a:pt x="378095" y="425445"/>
                  </a:lnTo>
                  <a:lnTo>
                    <a:pt x="345773" y="399363"/>
                  </a:lnTo>
                  <a:close/>
                </a:path>
                <a:path w="643254" h="662305">
                  <a:moveTo>
                    <a:pt x="157947" y="591295"/>
                  </a:moveTo>
                  <a:lnTo>
                    <a:pt x="164048" y="605746"/>
                  </a:lnTo>
                  <a:lnTo>
                    <a:pt x="168470" y="595372"/>
                  </a:lnTo>
                  <a:lnTo>
                    <a:pt x="157947" y="591295"/>
                  </a:lnTo>
                  <a:close/>
                </a:path>
                <a:path w="643254" h="662305">
                  <a:moveTo>
                    <a:pt x="168470" y="595372"/>
                  </a:moveTo>
                  <a:lnTo>
                    <a:pt x="164048" y="605746"/>
                  </a:lnTo>
                  <a:lnTo>
                    <a:pt x="255649" y="629149"/>
                  </a:lnTo>
                  <a:lnTo>
                    <a:pt x="168470" y="595372"/>
                  </a:lnTo>
                  <a:close/>
                </a:path>
                <a:path w="643254" h="662305">
                  <a:moveTo>
                    <a:pt x="169004" y="594120"/>
                  </a:moveTo>
                  <a:lnTo>
                    <a:pt x="157947" y="591295"/>
                  </a:lnTo>
                  <a:lnTo>
                    <a:pt x="168470" y="595372"/>
                  </a:lnTo>
                  <a:lnTo>
                    <a:pt x="169004" y="594120"/>
                  </a:lnTo>
                  <a:close/>
                </a:path>
                <a:path w="643254" h="662305">
                  <a:moveTo>
                    <a:pt x="378095" y="425445"/>
                  </a:moveTo>
                  <a:lnTo>
                    <a:pt x="361399" y="421179"/>
                  </a:lnTo>
                  <a:lnTo>
                    <a:pt x="356364" y="435945"/>
                  </a:lnTo>
                  <a:lnTo>
                    <a:pt x="541383" y="585250"/>
                  </a:lnTo>
                  <a:lnTo>
                    <a:pt x="553330" y="568952"/>
                  </a:lnTo>
                  <a:lnTo>
                    <a:pt x="530534" y="563128"/>
                  </a:lnTo>
                  <a:lnTo>
                    <a:pt x="537294" y="553905"/>
                  </a:lnTo>
                  <a:lnTo>
                    <a:pt x="378095" y="425445"/>
                  </a:lnTo>
                  <a:close/>
                </a:path>
                <a:path w="643254" h="662305">
                  <a:moveTo>
                    <a:pt x="537294" y="553905"/>
                  </a:moveTo>
                  <a:lnTo>
                    <a:pt x="530534" y="563128"/>
                  </a:lnTo>
                  <a:lnTo>
                    <a:pt x="546197" y="561089"/>
                  </a:lnTo>
                  <a:lnTo>
                    <a:pt x="537294" y="553905"/>
                  </a:lnTo>
                  <a:close/>
                </a:path>
                <a:path w="643254" h="662305">
                  <a:moveTo>
                    <a:pt x="599128" y="469551"/>
                  </a:moveTo>
                  <a:lnTo>
                    <a:pt x="537294" y="553905"/>
                  </a:lnTo>
                  <a:lnTo>
                    <a:pt x="546197" y="561089"/>
                  </a:lnTo>
                  <a:lnTo>
                    <a:pt x="530534" y="563128"/>
                  </a:lnTo>
                  <a:lnTo>
                    <a:pt x="553330" y="568952"/>
                  </a:lnTo>
                  <a:lnTo>
                    <a:pt x="619439" y="478760"/>
                  </a:lnTo>
                  <a:lnTo>
                    <a:pt x="608359" y="475930"/>
                  </a:lnTo>
                  <a:lnTo>
                    <a:pt x="599128" y="469551"/>
                  </a:lnTo>
                  <a:close/>
                </a:path>
                <a:path w="643254" h="662305">
                  <a:moveTo>
                    <a:pt x="237652" y="268571"/>
                  </a:moveTo>
                  <a:lnTo>
                    <a:pt x="0" y="263845"/>
                  </a:lnTo>
                  <a:lnTo>
                    <a:pt x="3115" y="415574"/>
                  </a:lnTo>
                  <a:lnTo>
                    <a:pt x="57387" y="412098"/>
                  </a:lnTo>
                  <a:lnTo>
                    <a:pt x="24704" y="403748"/>
                  </a:lnTo>
                  <a:lnTo>
                    <a:pt x="13096" y="393072"/>
                  </a:lnTo>
                  <a:lnTo>
                    <a:pt x="24470" y="392343"/>
                  </a:lnTo>
                  <a:lnTo>
                    <a:pt x="22344" y="288806"/>
                  </a:lnTo>
                  <a:lnTo>
                    <a:pt x="10929" y="285890"/>
                  </a:lnTo>
                  <a:lnTo>
                    <a:pt x="22056" y="274757"/>
                  </a:lnTo>
                  <a:lnTo>
                    <a:pt x="70243" y="287068"/>
                  </a:lnTo>
                  <a:lnTo>
                    <a:pt x="268055" y="290998"/>
                  </a:lnTo>
                  <a:lnTo>
                    <a:pt x="267601" y="289623"/>
                  </a:lnTo>
                  <a:lnTo>
                    <a:pt x="242492" y="283208"/>
                  </a:lnTo>
                  <a:lnTo>
                    <a:pt x="237652" y="268571"/>
                  </a:lnTo>
                  <a:close/>
                </a:path>
                <a:path w="643254" h="662305">
                  <a:moveTo>
                    <a:pt x="24470" y="392343"/>
                  </a:moveTo>
                  <a:lnTo>
                    <a:pt x="13096" y="393072"/>
                  </a:lnTo>
                  <a:lnTo>
                    <a:pt x="24704" y="403748"/>
                  </a:lnTo>
                  <a:lnTo>
                    <a:pt x="24470" y="392343"/>
                  </a:lnTo>
                  <a:close/>
                </a:path>
                <a:path w="643254" h="662305">
                  <a:moveTo>
                    <a:pt x="261497" y="377153"/>
                  </a:moveTo>
                  <a:lnTo>
                    <a:pt x="24470" y="392343"/>
                  </a:lnTo>
                  <a:lnTo>
                    <a:pt x="24704" y="403748"/>
                  </a:lnTo>
                  <a:lnTo>
                    <a:pt x="57387" y="412098"/>
                  </a:lnTo>
                  <a:lnTo>
                    <a:pt x="227519" y="401200"/>
                  </a:lnTo>
                  <a:lnTo>
                    <a:pt x="234472" y="384888"/>
                  </a:lnTo>
                  <a:lnTo>
                    <a:pt x="255869" y="390355"/>
                  </a:lnTo>
                  <a:lnTo>
                    <a:pt x="261236" y="377765"/>
                  </a:lnTo>
                  <a:lnTo>
                    <a:pt x="261497" y="377153"/>
                  </a:lnTo>
                  <a:close/>
                </a:path>
                <a:path w="643254" h="662305">
                  <a:moveTo>
                    <a:pt x="361399" y="421179"/>
                  </a:moveTo>
                  <a:lnTo>
                    <a:pt x="344211" y="426138"/>
                  </a:lnTo>
                  <a:lnTo>
                    <a:pt x="356364" y="435945"/>
                  </a:lnTo>
                  <a:lnTo>
                    <a:pt x="361399" y="421179"/>
                  </a:lnTo>
                  <a:close/>
                </a:path>
                <a:path w="643254" h="662305">
                  <a:moveTo>
                    <a:pt x="234472" y="384888"/>
                  </a:moveTo>
                  <a:lnTo>
                    <a:pt x="227519" y="401200"/>
                  </a:lnTo>
                  <a:lnTo>
                    <a:pt x="245213" y="400067"/>
                  </a:lnTo>
                  <a:lnTo>
                    <a:pt x="234472" y="384888"/>
                  </a:lnTo>
                  <a:close/>
                </a:path>
                <a:path w="643254" h="662305">
                  <a:moveTo>
                    <a:pt x="605764" y="460499"/>
                  </a:moveTo>
                  <a:lnTo>
                    <a:pt x="599128" y="469551"/>
                  </a:lnTo>
                  <a:lnTo>
                    <a:pt x="608359" y="475930"/>
                  </a:lnTo>
                  <a:lnTo>
                    <a:pt x="605764" y="460499"/>
                  </a:lnTo>
                  <a:close/>
                </a:path>
                <a:path w="643254" h="662305">
                  <a:moveTo>
                    <a:pt x="628556" y="466322"/>
                  </a:moveTo>
                  <a:lnTo>
                    <a:pt x="605764" y="460499"/>
                  </a:lnTo>
                  <a:lnTo>
                    <a:pt x="608359" y="475930"/>
                  </a:lnTo>
                  <a:lnTo>
                    <a:pt x="619439" y="478760"/>
                  </a:lnTo>
                  <a:lnTo>
                    <a:pt x="628556" y="466322"/>
                  </a:lnTo>
                  <a:close/>
                </a:path>
                <a:path w="643254" h="662305">
                  <a:moveTo>
                    <a:pt x="612599" y="220564"/>
                  </a:moveTo>
                  <a:lnTo>
                    <a:pt x="420222" y="326764"/>
                  </a:lnTo>
                  <a:lnTo>
                    <a:pt x="427795" y="346975"/>
                  </a:lnTo>
                  <a:lnTo>
                    <a:pt x="419297" y="345285"/>
                  </a:lnTo>
                  <a:lnTo>
                    <a:pt x="599128" y="469551"/>
                  </a:lnTo>
                  <a:lnTo>
                    <a:pt x="605764" y="460499"/>
                  </a:lnTo>
                  <a:lnTo>
                    <a:pt x="628556" y="466322"/>
                  </a:lnTo>
                  <a:lnTo>
                    <a:pt x="629997" y="464356"/>
                  </a:lnTo>
                  <a:lnTo>
                    <a:pt x="474787" y="357100"/>
                  </a:lnTo>
                  <a:lnTo>
                    <a:pt x="430771" y="345854"/>
                  </a:lnTo>
                  <a:lnTo>
                    <a:pt x="423197" y="325643"/>
                  </a:lnTo>
                  <a:lnTo>
                    <a:pt x="427825" y="324647"/>
                  </a:lnTo>
                  <a:lnTo>
                    <a:pt x="456103" y="331871"/>
                  </a:lnTo>
                  <a:lnTo>
                    <a:pt x="633310" y="234064"/>
                  </a:lnTo>
                  <a:lnTo>
                    <a:pt x="618544" y="230292"/>
                  </a:lnTo>
                  <a:lnTo>
                    <a:pt x="612599" y="220564"/>
                  </a:lnTo>
                  <a:close/>
                </a:path>
                <a:path w="643254" h="662305">
                  <a:moveTo>
                    <a:pt x="22056" y="274757"/>
                  </a:moveTo>
                  <a:lnTo>
                    <a:pt x="10929" y="285890"/>
                  </a:lnTo>
                  <a:lnTo>
                    <a:pt x="22289" y="286116"/>
                  </a:lnTo>
                  <a:lnTo>
                    <a:pt x="22056" y="274757"/>
                  </a:lnTo>
                  <a:close/>
                </a:path>
                <a:path w="643254" h="662305">
                  <a:moveTo>
                    <a:pt x="22289" y="286116"/>
                  </a:moveTo>
                  <a:lnTo>
                    <a:pt x="10929" y="285890"/>
                  </a:lnTo>
                  <a:lnTo>
                    <a:pt x="22344" y="288806"/>
                  </a:lnTo>
                  <a:lnTo>
                    <a:pt x="22289" y="286116"/>
                  </a:lnTo>
                  <a:close/>
                </a:path>
                <a:path w="643254" h="662305">
                  <a:moveTo>
                    <a:pt x="70243" y="287068"/>
                  </a:moveTo>
                  <a:lnTo>
                    <a:pt x="22056" y="274757"/>
                  </a:lnTo>
                  <a:lnTo>
                    <a:pt x="22289" y="286116"/>
                  </a:lnTo>
                  <a:lnTo>
                    <a:pt x="70243" y="287068"/>
                  </a:lnTo>
                  <a:close/>
                </a:path>
                <a:path w="643254" h="662305">
                  <a:moveTo>
                    <a:pt x="427825" y="324647"/>
                  </a:moveTo>
                  <a:lnTo>
                    <a:pt x="423197" y="325643"/>
                  </a:lnTo>
                  <a:lnTo>
                    <a:pt x="430771" y="345854"/>
                  </a:lnTo>
                  <a:lnTo>
                    <a:pt x="446194" y="337341"/>
                  </a:lnTo>
                  <a:lnTo>
                    <a:pt x="427825" y="324647"/>
                  </a:lnTo>
                  <a:close/>
                </a:path>
                <a:path w="643254" h="662305">
                  <a:moveTo>
                    <a:pt x="446194" y="337341"/>
                  </a:moveTo>
                  <a:lnTo>
                    <a:pt x="430771" y="345854"/>
                  </a:lnTo>
                  <a:lnTo>
                    <a:pt x="474787" y="357100"/>
                  </a:lnTo>
                  <a:lnTo>
                    <a:pt x="446194" y="337341"/>
                  </a:lnTo>
                  <a:close/>
                </a:path>
                <a:path w="643254" h="662305">
                  <a:moveTo>
                    <a:pt x="456103" y="331871"/>
                  </a:moveTo>
                  <a:lnTo>
                    <a:pt x="427825" y="324647"/>
                  </a:lnTo>
                  <a:lnTo>
                    <a:pt x="446194" y="337341"/>
                  </a:lnTo>
                  <a:lnTo>
                    <a:pt x="456103" y="331871"/>
                  </a:lnTo>
                  <a:close/>
                </a:path>
                <a:path w="643254" h="662305">
                  <a:moveTo>
                    <a:pt x="253060" y="268877"/>
                  </a:moveTo>
                  <a:lnTo>
                    <a:pt x="237652" y="268571"/>
                  </a:lnTo>
                  <a:lnTo>
                    <a:pt x="242492" y="283208"/>
                  </a:lnTo>
                  <a:lnTo>
                    <a:pt x="253060" y="268877"/>
                  </a:lnTo>
                  <a:close/>
                </a:path>
                <a:path w="643254" h="662305">
                  <a:moveTo>
                    <a:pt x="261450" y="271021"/>
                  </a:moveTo>
                  <a:lnTo>
                    <a:pt x="253060" y="268877"/>
                  </a:lnTo>
                  <a:lnTo>
                    <a:pt x="242492" y="283208"/>
                  </a:lnTo>
                  <a:lnTo>
                    <a:pt x="267601" y="289623"/>
                  </a:lnTo>
                  <a:lnTo>
                    <a:pt x="261450" y="271021"/>
                  </a:lnTo>
                  <a:close/>
                </a:path>
                <a:path w="643254" h="662305">
                  <a:moveTo>
                    <a:pt x="307321" y="0"/>
                  </a:moveTo>
                  <a:lnTo>
                    <a:pt x="162815" y="42209"/>
                  </a:lnTo>
                  <a:lnTo>
                    <a:pt x="237652" y="268571"/>
                  </a:lnTo>
                  <a:lnTo>
                    <a:pt x="253060" y="268877"/>
                  </a:lnTo>
                  <a:lnTo>
                    <a:pt x="261450" y="271021"/>
                  </a:lnTo>
                  <a:lnTo>
                    <a:pt x="192775" y="63302"/>
                  </a:lnTo>
                  <a:lnTo>
                    <a:pt x="179784" y="59983"/>
                  </a:lnTo>
                  <a:lnTo>
                    <a:pt x="187084" y="46090"/>
                  </a:lnTo>
                  <a:lnTo>
                    <a:pt x="208565" y="51578"/>
                  </a:lnTo>
                  <a:lnTo>
                    <a:pt x="291762" y="27281"/>
                  </a:lnTo>
                  <a:lnTo>
                    <a:pt x="288968" y="16331"/>
                  </a:lnTo>
                  <a:lnTo>
                    <a:pt x="313060" y="22486"/>
                  </a:lnTo>
                  <a:lnTo>
                    <a:pt x="307321" y="0"/>
                  </a:lnTo>
                  <a:close/>
                </a:path>
                <a:path w="643254" h="662305">
                  <a:moveTo>
                    <a:pt x="313060" y="22486"/>
                  </a:moveTo>
                  <a:lnTo>
                    <a:pt x="288968" y="16331"/>
                  </a:lnTo>
                  <a:lnTo>
                    <a:pt x="302603" y="24115"/>
                  </a:lnTo>
                  <a:lnTo>
                    <a:pt x="291762" y="27281"/>
                  </a:lnTo>
                  <a:lnTo>
                    <a:pt x="352738" y="266251"/>
                  </a:lnTo>
                  <a:lnTo>
                    <a:pt x="379556" y="248362"/>
                  </a:lnTo>
                  <a:lnTo>
                    <a:pt x="370083" y="245942"/>
                  </a:lnTo>
                  <a:lnTo>
                    <a:pt x="353445" y="239555"/>
                  </a:lnTo>
                  <a:lnTo>
                    <a:pt x="366270" y="231000"/>
                  </a:lnTo>
                  <a:lnTo>
                    <a:pt x="313060" y="22486"/>
                  </a:lnTo>
                  <a:close/>
                </a:path>
                <a:path w="643254" h="662305">
                  <a:moveTo>
                    <a:pt x="366270" y="231000"/>
                  </a:moveTo>
                  <a:lnTo>
                    <a:pt x="353445" y="239555"/>
                  </a:lnTo>
                  <a:lnTo>
                    <a:pt x="370083" y="245942"/>
                  </a:lnTo>
                  <a:lnTo>
                    <a:pt x="366270" y="231000"/>
                  </a:lnTo>
                  <a:close/>
                </a:path>
                <a:path w="643254" h="662305">
                  <a:moveTo>
                    <a:pt x="563961" y="99122"/>
                  </a:moveTo>
                  <a:lnTo>
                    <a:pt x="366270" y="231000"/>
                  </a:lnTo>
                  <a:lnTo>
                    <a:pt x="370083" y="245942"/>
                  </a:lnTo>
                  <a:lnTo>
                    <a:pt x="379556" y="248362"/>
                  </a:lnTo>
                  <a:lnTo>
                    <a:pt x="557181" y="129882"/>
                  </a:lnTo>
                  <a:lnTo>
                    <a:pt x="551260" y="120194"/>
                  </a:lnTo>
                  <a:lnTo>
                    <a:pt x="566627" y="123582"/>
                  </a:lnTo>
                  <a:lnTo>
                    <a:pt x="581182" y="127301"/>
                  </a:lnTo>
                  <a:lnTo>
                    <a:pt x="563961" y="99122"/>
                  </a:lnTo>
                  <a:close/>
                </a:path>
                <a:path w="643254" h="662305">
                  <a:moveTo>
                    <a:pt x="622578" y="215055"/>
                  </a:moveTo>
                  <a:lnTo>
                    <a:pt x="612599" y="220564"/>
                  </a:lnTo>
                  <a:lnTo>
                    <a:pt x="618544" y="230292"/>
                  </a:lnTo>
                  <a:lnTo>
                    <a:pt x="620580" y="222603"/>
                  </a:lnTo>
                  <a:lnTo>
                    <a:pt x="622578" y="215055"/>
                  </a:lnTo>
                  <a:close/>
                </a:path>
                <a:path w="643254" h="662305">
                  <a:moveTo>
                    <a:pt x="637076" y="218759"/>
                  </a:moveTo>
                  <a:lnTo>
                    <a:pt x="622578" y="215055"/>
                  </a:lnTo>
                  <a:lnTo>
                    <a:pt x="620580" y="222603"/>
                  </a:lnTo>
                  <a:lnTo>
                    <a:pt x="618544" y="230292"/>
                  </a:lnTo>
                  <a:lnTo>
                    <a:pt x="633310" y="234064"/>
                  </a:lnTo>
                  <a:lnTo>
                    <a:pt x="643121" y="228650"/>
                  </a:lnTo>
                  <a:lnTo>
                    <a:pt x="637076" y="218759"/>
                  </a:lnTo>
                  <a:close/>
                </a:path>
                <a:path w="643254" h="662305">
                  <a:moveTo>
                    <a:pt x="581182" y="127301"/>
                  </a:moveTo>
                  <a:lnTo>
                    <a:pt x="566627" y="123582"/>
                  </a:lnTo>
                  <a:lnTo>
                    <a:pt x="557181" y="129882"/>
                  </a:lnTo>
                  <a:lnTo>
                    <a:pt x="612599" y="220564"/>
                  </a:lnTo>
                  <a:lnTo>
                    <a:pt x="622578" y="215055"/>
                  </a:lnTo>
                  <a:lnTo>
                    <a:pt x="637076" y="218759"/>
                  </a:lnTo>
                  <a:lnTo>
                    <a:pt x="581182" y="127301"/>
                  </a:lnTo>
                  <a:close/>
                </a:path>
                <a:path w="643254" h="662305">
                  <a:moveTo>
                    <a:pt x="187084" y="46090"/>
                  </a:moveTo>
                  <a:lnTo>
                    <a:pt x="179784" y="59983"/>
                  </a:lnTo>
                  <a:lnTo>
                    <a:pt x="190630" y="56816"/>
                  </a:lnTo>
                  <a:lnTo>
                    <a:pt x="187084" y="46090"/>
                  </a:lnTo>
                  <a:close/>
                </a:path>
                <a:path w="643254" h="662305">
                  <a:moveTo>
                    <a:pt x="190630" y="56816"/>
                  </a:moveTo>
                  <a:lnTo>
                    <a:pt x="179784" y="59983"/>
                  </a:lnTo>
                  <a:lnTo>
                    <a:pt x="192775" y="63302"/>
                  </a:lnTo>
                  <a:lnTo>
                    <a:pt x="190630" y="56816"/>
                  </a:lnTo>
                  <a:close/>
                </a:path>
                <a:path w="643254" h="662305">
                  <a:moveTo>
                    <a:pt x="208565" y="51578"/>
                  </a:moveTo>
                  <a:lnTo>
                    <a:pt x="187084" y="46090"/>
                  </a:lnTo>
                  <a:lnTo>
                    <a:pt x="190630" y="56816"/>
                  </a:lnTo>
                  <a:lnTo>
                    <a:pt x="208565" y="51578"/>
                  </a:lnTo>
                  <a:close/>
                </a:path>
                <a:path w="643254" h="662305">
                  <a:moveTo>
                    <a:pt x="566627" y="123582"/>
                  </a:moveTo>
                  <a:lnTo>
                    <a:pt x="551260" y="120194"/>
                  </a:lnTo>
                  <a:lnTo>
                    <a:pt x="557181" y="129882"/>
                  </a:lnTo>
                  <a:lnTo>
                    <a:pt x="566627" y="123582"/>
                  </a:lnTo>
                  <a:close/>
                </a:path>
                <a:path w="643254" h="662305">
                  <a:moveTo>
                    <a:pt x="288968" y="16331"/>
                  </a:moveTo>
                  <a:lnTo>
                    <a:pt x="291762" y="27281"/>
                  </a:lnTo>
                  <a:lnTo>
                    <a:pt x="302603" y="24115"/>
                  </a:lnTo>
                  <a:lnTo>
                    <a:pt x="288968" y="163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985010">
              <a:lnSpc>
                <a:spcPct val="100000"/>
              </a:lnSpc>
              <a:spcBef>
                <a:spcPts val="100"/>
              </a:spcBef>
            </a:pPr>
            <a:r>
              <a:rPr sz="3600" spc="1240" dirty="0">
                <a:solidFill>
                  <a:srgbClr val="EF3036"/>
                </a:solidFill>
              </a:rPr>
              <a:t>ОБЩЕСТВЕННИК</a:t>
            </a:r>
            <a:r>
              <a:rPr sz="3600" spc="-70" dirty="0">
                <a:solidFill>
                  <a:srgbClr val="EF3036"/>
                </a:solidFill>
              </a:rPr>
              <a:t> </a:t>
            </a:r>
            <a:r>
              <a:rPr sz="3600" spc="965" dirty="0">
                <a:solidFill>
                  <a:srgbClr val="EF3036"/>
                </a:solidFill>
              </a:rPr>
              <a:t>ГОДА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152" y="2034539"/>
            <a:ext cx="2666745" cy="39319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70152" y="2680411"/>
            <a:ext cx="4498340" cy="506730"/>
            <a:chOff x="1070152" y="2680411"/>
            <a:chExt cx="4498340" cy="5067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0152" y="2680411"/>
              <a:ext cx="4382262" cy="2624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0152" y="2924809"/>
              <a:ext cx="4498340" cy="26212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70152" y="3412490"/>
            <a:ext cx="4240530" cy="1238250"/>
            <a:chOff x="1070152" y="3412490"/>
            <a:chExt cx="4240530" cy="123825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0152" y="3412490"/>
              <a:ext cx="3851783" cy="2621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0152" y="3656330"/>
              <a:ext cx="2237358" cy="2621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1034" y="3656330"/>
              <a:ext cx="195072" cy="2621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98571" y="3656330"/>
              <a:ext cx="1098969" cy="2621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0152" y="3900246"/>
              <a:ext cx="3600958" cy="2624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0152" y="4144391"/>
              <a:ext cx="4240403" cy="2621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0152" y="4388231"/>
              <a:ext cx="1463929" cy="262128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070152" y="4875910"/>
            <a:ext cx="4305935" cy="749935"/>
            <a:chOff x="1070152" y="4875910"/>
            <a:chExt cx="4305935" cy="749935"/>
          </a:xfrm>
        </p:grpSpPr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0152" y="4875910"/>
              <a:ext cx="4305808" cy="2621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0152" y="5119750"/>
              <a:ext cx="4112387" cy="26212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70152" y="5363260"/>
              <a:ext cx="856919" cy="262432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1070152" y="5851550"/>
            <a:ext cx="3883660" cy="749935"/>
            <a:chOff x="1070152" y="5851550"/>
            <a:chExt cx="3883660" cy="749935"/>
          </a:xfrm>
        </p:grpSpPr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0152" y="5851550"/>
              <a:ext cx="3712210" cy="2621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70152" y="6095390"/>
              <a:ext cx="3883152" cy="26212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70152" y="6339230"/>
              <a:ext cx="2198116" cy="26212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6263640" y="1527035"/>
            <a:ext cx="5266055" cy="4264660"/>
            <a:chOff x="6263640" y="1527035"/>
            <a:chExt cx="5266055" cy="4264660"/>
          </a:xfrm>
        </p:grpSpPr>
        <p:sp>
          <p:nvSpPr>
            <p:cNvPr id="24" name="object 24"/>
            <p:cNvSpPr/>
            <p:nvPr/>
          </p:nvSpPr>
          <p:spPr>
            <a:xfrm>
              <a:off x="6263640" y="2089403"/>
              <a:ext cx="4668520" cy="3702050"/>
            </a:xfrm>
            <a:custGeom>
              <a:avLst/>
              <a:gdLst/>
              <a:ahLst/>
              <a:cxnLst/>
              <a:rect l="l" t="t" r="r" b="b"/>
              <a:pathLst>
                <a:path w="4668520" h="3702050">
                  <a:moveTo>
                    <a:pt x="4668012" y="0"/>
                  </a:moveTo>
                  <a:lnTo>
                    <a:pt x="0" y="0"/>
                  </a:lnTo>
                  <a:lnTo>
                    <a:pt x="0" y="3701796"/>
                  </a:lnTo>
                  <a:lnTo>
                    <a:pt x="4668012" y="3701796"/>
                  </a:lnTo>
                  <a:lnTo>
                    <a:pt x="4668012" y="0"/>
                  </a:lnTo>
                  <a:close/>
                </a:path>
              </a:pathLst>
            </a:custGeom>
            <a:solidFill>
              <a:srgbClr val="EF303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86093" y="2281173"/>
              <a:ext cx="1556003" cy="2956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86093" y="2555494"/>
              <a:ext cx="1996058" cy="29565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86093" y="3105607"/>
              <a:ext cx="3323462" cy="26243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86093" y="3349751"/>
              <a:ext cx="3044571" cy="26212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86093" y="3593591"/>
              <a:ext cx="3249929" cy="26212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86093" y="3837432"/>
              <a:ext cx="3665474" cy="2621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36385" y="4081272"/>
              <a:ext cx="3471036" cy="26212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86093" y="4325111"/>
              <a:ext cx="3645027" cy="26212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86093" y="4568647"/>
              <a:ext cx="4051173" cy="2624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586093" y="4813045"/>
              <a:ext cx="3095879" cy="26212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586093" y="5056886"/>
              <a:ext cx="3220593" cy="26212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586093" y="5300725"/>
              <a:ext cx="2297556" cy="26212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384536" y="1527035"/>
              <a:ext cx="1144536" cy="113386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0620812" y="1763456"/>
              <a:ext cx="617220" cy="634365"/>
            </a:xfrm>
            <a:custGeom>
              <a:avLst/>
              <a:gdLst/>
              <a:ahLst/>
              <a:cxnLst/>
              <a:rect l="l" t="t" r="r" b="b"/>
              <a:pathLst>
                <a:path w="617220" h="634364">
                  <a:moveTo>
                    <a:pt x="288390" y="0"/>
                  </a:moveTo>
                  <a:lnTo>
                    <a:pt x="165584" y="35871"/>
                  </a:lnTo>
                  <a:lnTo>
                    <a:pt x="241704" y="266145"/>
                  </a:lnTo>
                  <a:lnTo>
                    <a:pt x="0" y="261341"/>
                  </a:lnTo>
                  <a:lnTo>
                    <a:pt x="2651" y="390318"/>
                  </a:lnTo>
                  <a:lnTo>
                    <a:pt x="233356" y="375535"/>
                  </a:lnTo>
                  <a:lnTo>
                    <a:pt x="142873" y="587829"/>
                  </a:lnTo>
                  <a:lnTo>
                    <a:pt x="261562" y="633816"/>
                  </a:lnTo>
                  <a:lnTo>
                    <a:pt x="339930" y="404023"/>
                  </a:lnTo>
                  <a:lnTo>
                    <a:pt x="528200" y="555938"/>
                  </a:lnTo>
                  <a:lnTo>
                    <a:pt x="603416" y="453306"/>
                  </a:lnTo>
                  <a:lnTo>
                    <a:pt x="414351" y="322674"/>
                  </a:lnTo>
                  <a:lnTo>
                    <a:pt x="616720" y="210969"/>
                  </a:lnTo>
                  <a:lnTo>
                    <a:pt x="549427" y="100854"/>
                  </a:lnTo>
                  <a:lnTo>
                    <a:pt x="348361" y="234988"/>
                  </a:lnTo>
                  <a:lnTo>
                    <a:pt x="288390" y="0"/>
                  </a:lnTo>
                  <a:close/>
                </a:path>
              </a:pathLst>
            </a:custGeom>
            <a:solidFill>
              <a:srgbClr val="EF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609669" y="1749815"/>
              <a:ext cx="643255" cy="662305"/>
            </a:xfrm>
            <a:custGeom>
              <a:avLst/>
              <a:gdLst/>
              <a:ahLst/>
              <a:cxnLst/>
              <a:rect l="l" t="t" r="r" b="b"/>
              <a:pathLst>
                <a:path w="643254" h="662305">
                  <a:moveTo>
                    <a:pt x="255869" y="390355"/>
                  </a:moveTo>
                  <a:lnTo>
                    <a:pt x="234472" y="384888"/>
                  </a:lnTo>
                  <a:lnTo>
                    <a:pt x="245213" y="400067"/>
                  </a:lnTo>
                  <a:lnTo>
                    <a:pt x="227519" y="401200"/>
                  </a:lnTo>
                  <a:lnTo>
                    <a:pt x="139553" y="607566"/>
                  </a:lnTo>
                  <a:lnTo>
                    <a:pt x="279374" y="661739"/>
                  </a:lnTo>
                  <a:lnTo>
                    <a:pt x="283596" y="649357"/>
                  </a:lnTo>
                  <a:lnTo>
                    <a:pt x="262370" y="643934"/>
                  </a:lnTo>
                  <a:lnTo>
                    <a:pt x="265600" y="634463"/>
                  </a:lnTo>
                  <a:lnTo>
                    <a:pt x="266039" y="633175"/>
                  </a:lnTo>
                  <a:lnTo>
                    <a:pt x="255649" y="629149"/>
                  </a:lnTo>
                  <a:lnTo>
                    <a:pt x="164048" y="605746"/>
                  </a:lnTo>
                  <a:lnTo>
                    <a:pt x="157947" y="591295"/>
                  </a:lnTo>
                  <a:lnTo>
                    <a:pt x="169004" y="594120"/>
                  </a:lnTo>
                  <a:lnTo>
                    <a:pt x="255869" y="390355"/>
                  </a:lnTo>
                  <a:close/>
                </a:path>
                <a:path w="643254" h="662305">
                  <a:moveTo>
                    <a:pt x="266039" y="633175"/>
                  </a:moveTo>
                  <a:lnTo>
                    <a:pt x="262370" y="643934"/>
                  </a:lnTo>
                  <a:lnTo>
                    <a:pt x="276650" y="637286"/>
                  </a:lnTo>
                  <a:lnTo>
                    <a:pt x="266039" y="633175"/>
                  </a:lnTo>
                  <a:close/>
                </a:path>
                <a:path w="643254" h="662305">
                  <a:moveTo>
                    <a:pt x="345773" y="399363"/>
                  </a:moveTo>
                  <a:lnTo>
                    <a:pt x="266469" y="631913"/>
                  </a:lnTo>
                  <a:lnTo>
                    <a:pt x="266039" y="633175"/>
                  </a:lnTo>
                  <a:lnTo>
                    <a:pt x="276650" y="637286"/>
                  </a:lnTo>
                  <a:lnTo>
                    <a:pt x="262370" y="643934"/>
                  </a:lnTo>
                  <a:lnTo>
                    <a:pt x="283596" y="649357"/>
                  </a:lnTo>
                  <a:lnTo>
                    <a:pt x="356364" y="435945"/>
                  </a:lnTo>
                  <a:lnTo>
                    <a:pt x="344211" y="426138"/>
                  </a:lnTo>
                  <a:lnTo>
                    <a:pt x="361399" y="421179"/>
                  </a:lnTo>
                  <a:lnTo>
                    <a:pt x="378095" y="425445"/>
                  </a:lnTo>
                  <a:lnTo>
                    <a:pt x="345773" y="399363"/>
                  </a:lnTo>
                  <a:close/>
                </a:path>
                <a:path w="643254" h="662305">
                  <a:moveTo>
                    <a:pt x="157947" y="591295"/>
                  </a:moveTo>
                  <a:lnTo>
                    <a:pt x="164048" y="605746"/>
                  </a:lnTo>
                  <a:lnTo>
                    <a:pt x="168470" y="595372"/>
                  </a:lnTo>
                  <a:lnTo>
                    <a:pt x="157947" y="591295"/>
                  </a:lnTo>
                  <a:close/>
                </a:path>
                <a:path w="643254" h="662305">
                  <a:moveTo>
                    <a:pt x="168470" y="595372"/>
                  </a:moveTo>
                  <a:lnTo>
                    <a:pt x="164048" y="605746"/>
                  </a:lnTo>
                  <a:lnTo>
                    <a:pt x="255649" y="629149"/>
                  </a:lnTo>
                  <a:lnTo>
                    <a:pt x="168470" y="595372"/>
                  </a:lnTo>
                  <a:close/>
                </a:path>
                <a:path w="643254" h="662305">
                  <a:moveTo>
                    <a:pt x="169004" y="594120"/>
                  </a:moveTo>
                  <a:lnTo>
                    <a:pt x="157947" y="591295"/>
                  </a:lnTo>
                  <a:lnTo>
                    <a:pt x="168470" y="595372"/>
                  </a:lnTo>
                  <a:lnTo>
                    <a:pt x="169004" y="594120"/>
                  </a:lnTo>
                  <a:close/>
                </a:path>
                <a:path w="643254" h="662305">
                  <a:moveTo>
                    <a:pt x="378095" y="425445"/>
                  </a:moveTo>
                  <a:lnTo>
                    <a:pt x="361399" y="421179"/>
                  </a:lnTo>
                  <a:lnTo>
                    <a:pt x="356364" y="435945"/>
                  </a:lnTo>
                  <a:lnTo>
                    <a:pt x="541383" y="585250"/>
                  </a:lnTo>
                  <a:lnTo>
                    <a:pt x="553330" y="568952"/>
                  </a:lnTo>
                  <a:lnTo>
                    <a:pt x="530534" y="563128"/>
                  </a:lnTo>
                  <a:lnTo>
                    <a:pt x="537294" y="553905"/>
                  </a:lnTo>
                  <a:lnTo>
                    <a:pt x="378095" y="425445"/>
                  </a:lnTo>
                  <a:close/>
                </a:path>
                <a:path w="643254" h="662305">
                  <a:moveTo>
                    <a:pt x="537294" y="553905"/>
                  </a:moveTo>
                  <a:lnTo>
                    <a:pt x="530534" y="563128"/>
                  </a:lnTo>
                  <a:lnTo>
                    <a:pt x="546197" y="561089"/>
                  </a:lnTo>
                  <a:lnTo>
                    <a:pt x="537294" y="553905"/>
                  </a:lnTo>
                  <a:close/>
                </a:path>
                <a:path w="643254" h="662305">
                  <a:moveTo>
                    <a:pt x="599128" y="469551"/>
                  </a:moveTo>
                  <a:lnTo>
                    <a:pt x="537294" y="553905"/>
                  </a:lnTo>
                  <a:lnTo>
                    <a:pt x="546197" y="561089"/>
                  </a:lnTo>
                  <a:lnTo>
                    <a:pt x="530534" y="563128"/>
                  </a:lnTo>
                  <a:lnTo>
                    <a:pt x="553330" y="568952"/>
                  </a:lnTo>
                  <a:lnTo>
                    <a:pt x="619439" y="478760"/>
                  </a:lnTo>
                  <a:lnTo>
                    <a:pt x="608359" y="475930"/>
                  </a:lnTo>
                  <a:lnTo>
                    <a:pt x="599128" y="469551"/>
                  </a:lnTo>
                  <a:close/>
                </a:path>
                <a:path w="643254" h="662305">
                  <a:moveTo>
                    <a:pt x="237652" y="268571"/>
                  </a:moveTo>
                  <a:lnTo>
                    <a:pt x="0" y="263845"/>
                  </a:lnTo>
                  <a:lnTo>
                    <a:pt x="3115" y="415574"/>
                  </a:lnTo>
                  <a:lnTo>
                    <a:pt x="57387" y="412098"/>
                  </a:lnTo>
                  <a:lnTo>
                    <a:pt x="24704" y="403748"/>
                  </a:lnTo>
                  <a:lnTo>
                    <a:pt x="13096" y="393072"/>
                  </a:lnTo>
                  <a:lnTo>
                    <a:pt x="24470" y="392343"/>
                  </a:lnTo>
                  <a:lnTo>
                    <a:pt x="22344" y="288806"/>
                  </a:lnTo>
                  <a:lnTo>
                    <a:pt x="10929" y="285890"/>
                  </a:lnTo>
                  <a:lnTo>
                    <a:pt x="22056" y="274757"/>
                  </a:lnTo>
                  <a:lnTo>
                    <a:pt x="70243" y="287068"/>
                  </a:lnTo>
                  <a:lnTo>
                    <a:pt x="268055" y="290998"/>
                  </a:lnTo>
                  <a:lnTo>
                    <a:pt x="267601" y="289623"/>
                  </a:lnTo>
                  <a:lnTo>
                    <a:pt x="242492" y="283208"/>
                  </a:lnTo>
                  <a:lnTo>
                    <a:pt x="237652" y="268571"/>
                  </a:lnTo>
                  <a:close/>
                </a:path>
                <a:path w="643254" h="662305">
                  <a:moveTo>
                    <a:pt x="24470" y="392343"/>
                  </a:moveTo>
                  <a:lnTo>
                    <a:pt x="13096" y="393072"/>
                  </a:lnTo>
                  <a:lnTo>
                    <a:pt x="24704" y="403748"/>
                  </a:lnTo>
                  <a:lnTo>
                    <a:pt x="24470" y="392343"/>
                  </a:lnTo>
                  <a:close/>
                </a:path>
                <a:path w="643254" h="662305">
                  <a:moveTo>
                    <a:pt x="261497" y="377153"/>
                  </a:moveTo>
                  <a:lnTo>
                    <a:pt x="24470" y="392343"/>
                  </a:lnTo>
                  <a:lnTo>
                    <a:pt x="24704" y="403748"/>
                  </a:lnTo>
                  <a:lnTo>
                    <a:pt x="57387" y="412098"/>
                  </a:lnTo>
                  <a:lnTo>
                    <a:pt x="227519" y="401200"/>
                  </a:lnTo>
                  <a:lnTo>
                    <a:pt x="234472" y="384888"/>
                  </a:lnTo>
                  <a:lnTo>
                    <a:pt x="255869" y="390355"/>
                  </a:lnTo>
                  <a:lnTo>
                    <a:pt x="261236" y="377765"/>
                  </a:lnTo>
                  <a:lnTo>
                    <a:pt x="261497" y="377153"/>
                  </a:lnTo>
                  <a:close/>
                </a:path>
                <a:path w="643254" h="662305">
                  <a:moveTo>
                    <a:pt x="361399" y="421179"/>
                  </a:moveTo>
                  <a:lnTo>
                    <a:pt x="344211" y="426138"/>
                  </a:lnTo>
                  <a:lnTo>
                    <a:pt x="356364" y="435945"/>
                  </a:lnTo>
                  <a:lnTo>
                    <a:pt x="361399" y="421179"/>
                  </a:lnTo>
                  <a:close/>
                </a:path>
                <a:path w="643254" h="662305">
                  <a:moveTo>
                    <a:pt x="234472" y="384888"/>
                  </a:moveTo>
                  <a:lnTo>
                    <a:pt x="227519" y="401200"/>
                  </a:lnTo>
                  <a:lnTo>
                    <a:pt x="245213" y="400067"/>
                  </a:lnTo>
                  <a:lnTo>
                    <a:pt x="234472" y="384888"/>
                  </a:lnTo>
                  <a:close/>
                </a:path>
                <a:path w="643254" h="662305">
                  <a:moveTo>
                    <a:pt x="605764" y="460499"/>
                  </a:moveTo>
                  <a:lnTo>
                    <a:pt x="599128" y="469551"/>
                  </a:lnTo>
                  <a:lnTo>
                    <a:pt x="608359" y="475930"/>
                  </a:lnTo>
                  <a:lnTo>
                    <a:pt x="605764" y="460499"/>
                  </a:lnTo>
                  <a:close/>
                </a:path>
                <a:path w="643254" h="662305">
                  <a:moveTo>
                    <a:pt x="628556" y="466322"/>
                  </a:moveTo>
                  <a:lnTo>
                    <a:pt x="605764" y="460499"/>
                  </a:lnTo>
                  <a:lnTo>
                    <a:pt x="608359" y="475930"/>
                  </a:lnTo>
                  <a:lnTo>
                    <a:pt x="619439" y="478760"/>
                  </a:lnTo>
                  <a:lnTo>
                    <a:pt x="628556" y="466322"/>
                  </a:lnTo>
                  <a:close/>
                </a:path>
                <a:path w="643254" h="662305">
                  <a:moveTo>
                    <a:pt x="612599" y="220564"/>
                  </a:moveTo>
                  <a:lnTo>
                    <a:pt x="420222" y="326764"/>
                  </a:lnTo>
                  <a:lnTo>
                    <a:pt x="427795" y="346975"/>
                  </a:lnTo>
                  <a:lnTo>
                    <a:pt x="419297" y="345285"/>
                  </a:lnTo>
                  <a:lnTo>
                    <a:pt x="599128" y="469551"/>
                  </a:lnTo>
                  <a:lnTo>
                    <a:pt x="605764" y="460499"/>
                  </a:lnTo>
                  <a:lnTo>
                    <a:pt x="628556" y="466322"/>
                  </a:lnTo>
                  <a:lnTo>
                    <a:pt x="629997" y="464356"/>
                  </a:lnTo>
                  <a:lnTo>
                    <a:pt x="474787" y="357100"/>
                  </a:lnTo>
                  <a:lnTo>
                    <a:pt x="430771" y="345854"/>
                  </a:lnTo>
                  <a:lnTo>
                    <a:pt x="423197" y="325643"/>
                  </a:lnTo>
                  <a:lnTo>
                    <a:pt x="427825" y="324647"/>
                  </a:lnTo>
                  <a:lnTo>
                    <a:pt x="456103" y="331871"/>
                  </a:lnTo>
                  <a:lnTo>
                    <a:pt x="633310" y="234064"/>
                  </a:lnTo>
                  <a:lnTo>
                    <a:pt x="618544" y="230292"/>
                  </a:lnTo>
                  <a:lnTo>
                    <a:pt x="612599" y="220564"/>
                  </a:lnTo>
                  <a:close/>
                </a:path>
                <a:path w="643254" h="662305">
                  <a:moveTo>
                    <a:pt x="22056" y="274757"/>
                  </a:moveTo>
                  <a:lnTo>
                    <a:pt x="10929" y="285890"/>
                  </a:lnTo>
                  <a:lnTo>
                    <a:pt x="22289" y="286116"/>
                  </a:lnTo>
                  <a:lnTo>
                    <a:pt x="22056" y="274757"/>
                  </a:lnTo>
                  <a:close/>
                </a:path>
                <a:path w="643254" h="662305">
                  <a:moveTo>
                    <a:pt x="22289" y="286116"/>
                  </a:moveTo>
                  <a:lnTo>
                    <a:pt x="10929" y="285890"/>
                  </a:lnTo>
                  <a:lnTo>
                    <a:pt x="22344" y="288806"/>
                  </a:lnTo>
                  <a:lnTo>
                    <a:pt x="22289" y="286116"/>
                  </a:lnTo>
                  <a:close/>
                </a:path>
                <a:path w="643254" h="662305">
                  <a:moveTo>
                    <a:pt x="70243" y="287068"/>
                  </a:moveTo>
                  <a:lnTo>
                    <a:pt x="22056" y="274757"/>
                  </a:lnTo>
                  <a:lnTo>
                    <a:pt x="22289" y="286116"/>
                  </a:lnTo>
                  <a:lnTo>
                    <a:pt x="70243" y="287068"/>
                  </a:lnTo>
                  <a:close/>
                </a:path>
                <a:path w="643254" h="662305">
                  <a:moveTo>
                    <a:pt x="427825" y="324647"/>
                  </a:moveTo>
                  <a:lnTo>
                    <a:pt x="423197" y="325643"/>
                  </a:lnTo>
                  <a:lnTo>
                    <a:pt x="430771" y="345854"/>
                  </a:lnTo>
                  <a:lnTo>
                    <a:pt x="446194" y="337341"/>
                  </a:lnTo>
                  <a:lnTo>
                    <a:pt x="427825" y="324647"/>
                  </a:lnTo>
                  <a:close/>
                </a:path>
                <a:path w="643254" h="662305">
                  <a:moveTo>
                    <a:pt x="446194" y="337341"/>
                  </a:moveTo>
                  <a:lnTo>
                    <a:pt x="430771" y="345854"/>
                  </a:lnTo>
                  <a:lnTo>
                    <a:pt x="474787" y="357100"/>
                  </a:lnTo>
                  <a:lnTo>
                    <a:pt x="446194" y="337341"/>
                  </a:lnTo>
                  <a:close/>
                </a:path>
                <a:path w="643254" h="662305">
                  <a:moveTo>
                    <a:pt x="456103" y="331871"/>
                  </a:moveTo>
                  <a:lnTo>
                    <a:pt x="427825" y="324647"/>
                  </a:lnTo>
                  <a:lnTo>
                    <a:pt x="446194" y="337341"/>
                  </a:lnTo>
                  <a:lnTo>
                    <a:pt x="456103" y="331871"/>
                  </a:lnTo>
                  <a:close/>
                </a:path>
                <a:path w="643254" h="662305">
                  <a:moveTo>
                    <a:pt x="253060" y="268877"/>
                  </a:moveTo>
                  <a:lnTo>
                    <a:pt x="237652" y="268571"/>
                  </a:lnTo>
                  <a:lnTo>
                    <a:pt x="242492" y="283208"/>
                  </a:lnTo>
                  <a:lnTo>
                    <a:pt x="253060" y="268877"/>
                  </a:lnTo>
                  <a:close/>
                </a:path>
                <a:path w="643254" h="662305">
                  <a:moveTo>
                    <a:pt x="261450" y="271021"/>
                  </a:moveTo>
                  <a:lnTo>
                    <a:pt x="253060" y="268877"/>
                  </a:lnTo>
                  <a:lnTo>
                    <a:pt x="242492" y="283208"/>
                  </a:lnTo>
                  <a:lnTo>
                    <a:pt x="267601" y="289623"/>
                  </a:lnTo>
                  <a:lnTo>
                    <a:pt x="261450" y="271021"/>
                  </a:lnTo>
                  <a:close/>
                </a:path>
                <a:path w="643254" h="662305">
                  <a:moveTo>
                    <a:pt x="307321" y="0"/>
                  </a:moveTo>
                  <a:lnTo>
                    <a:pt x="162815" y="42209"/>
                  </a:lnTo>
                  <a:lnTo>
                    <a:pt x="237652" y="268571"/>
                  </a:lnTo>
                  <a:lnTo>
                    <a:pt x="253060" y="268877"/>
                  </a:lnTo>
                  <a:lnTo>
                    <a:pt x="261450" y="271021"/>
                  </a:lnTo>
                  <a:lnTo>
                    <a:pt x="192775" y="63302"/>
                  </a:lnTo>
                  <a:lnTo>
                    <a:pt x="179784" y="59983"/>
                  </a:lnTo>
                  <a:lnTo>
                    <a:pt x="187084" y="46090"/>
                  </a:lnTo>
                  <a:lnTo>
                    <a:pt x="208565" y="51578"/>
                  </a:lnTo>
                  <a:lnTo>
                    <a:pt x="291762" y="27281"/>
                  </a:lnTo>
                  <a:lnTo>
                    <a:pt x="288968" y="16331"/>
                  </a:lnTo>
                  <a:lnTo>
                    <a:pt x="313060" y="22486"/>
                  </a:lnTo>
                  <a:lnTo>
                    <a:pt x="307321" y="0"/>
                  </a:lnTo>
                  <a:close/>
                </a:path>
                <a:path w="643254" h="662305">
                  <a:moveTo>
                    <a:pt x="313060" y="22486"/>
                  </a:moveTo>
                  <a:lnTo>
                    <a:pt x="288968" y="16331"/>
                  </a:lnTo>
                  <a:lnTo>
                    <a:pt x="302603" y="24115"/>
                  </a:lnTo>
                  <a:lnTo>
                    <a:pt x="291762" y="27281"/>
                  </a:lnTo>
                  <a:lnTo>
                    <a:pt x="352738" y="266251"/>
                  </a:lnTo>
                  <a:lnTo>
                    <a:pt x="379556" y="248362"/>
                  </a:lnTo>
                  <a:lnTo>
                    <a:pt x="370083" y="245942"/>
                  </a:lnTo>
                  <a:lnTo>
                    <a:pt x="353445" y="239555"/>
                  </a:lnTo>
                  <a:lnTo>
                    <a:pt x="366270" y="231000"/>
                  </a:lnTo>
                  <a:lnTo>
                    <a:pt x="313060" y="22486"/>
                  </a:lnTo>
                  <a:close/>
                </a:path>
                <a:path w="643254" h="662305">
                  <a:moveTo>
                    <a:pt x="366270" y="231000"/>
                  </a:moveTo>
                  <a:lnTo>
                    <a:pt x="353445" y="239555"/>
                  </a:lnTo>
                  <a:lnTo>
                    <a:pt x="370083" y="245942"/>
                  </a:lnTo>
                  <a:lnTo>
                    <a:pt x="366270" y="231000"/>
                  </a:lnTo>
                  <a:close/>
                </a:path>
                <a:path w="643254" h="662305">
                  <a:moveTo>
                    <a:pt x="563961" y="99122"/>
                  </a:moveTo>
                  <a:lnTo>
                    <a:pt x="366270" y="231000"/>
                  </a:lnTo>
                  <a:lnTo>
                    <a:pt x="370083" y="245942"/>
                  </a:lnTo>
                  <a:lnTo>
                    <a:pt x="379556" y="248362"/>
                  </a:lnTo>
                  <a:lnTo>
                    <a:pt x="557181" y="129882"/>
                  </a:lnTo>
                  <a:lnTo>
                    <a:pt x="551260" y="120194"/>
                  </a:lnTo>
                  <a:lnTo>
                    <a:pt x="566627" y="123582"/>
                  </a:lnTo>
                  <a:lnTo>
                    <a:pt x="581182" y="127301"/>
                  </a:lnTo>
                  <a:lnTo>
                    <a:pt x="563961" y="99122"/>
                  </a:lnTo>
                  <a:close/>
                </a:path>
                <a:path w="643254" h="662305">
                  <a:moveTo>
                    <a:pt x="622578" y="215055"/>
                  </a:moveTo>
                  <a:lnTo>
                    <a:pt x="612599" y="220564"/>
                  </a:lnTo>
                  <a:lnTo>
                    <a:pt x="618544" y="230292"/>
                  </a:lnTo>
                  <a:lnTo>
                    <a:pt x="620580" y="222603"/>
                  </a:lnTo>
                  <a:lnTo>
                    <a:pt x="622578" y="215055"/>
                  </a:lnTo>
                  <a:close/>
                </a:path>
                <a:path w="643254" h="662305">
                  <a:moveTo>
                    <a:pt x="637076" y="218759"/>
                  </a:moveTo>
                  <a:lnTo>
                    <a:pt x="622578" y="215055"/>
                  </a:lnTo>
                  <a:lnTo>
                    <a:pt x="620580" y="222603"/>
                  </a:lnTo>
                  <a:lnTo>
                    <a:pt x="618544" y="230292"/>
                  </a:lnTo>
                  <a:lnTo>
                    <a:pt x="633310" y="234064"/>
                  </a:lnTo>
                  <a:lnTo>
                    <a:pt x="643121" y="228650"/>
                  </a:lnTo>
                  <a:lnTo>
                    <a:pt x="637076" y="218759"/>
                  </a:lnTo>
                  <a:close/>
                </a:path>
                <a:path w="643254" h="662305">
                  <a:moveTo>
                    <a:pt x="581182" y="127301"/>
                  </a:moveTo>
                  <a:lnTo>
                    <a:pt x="566627" y="123582"/>
                  </a:lnTo>
                  <a:lnTo>
                    <a:pt x="557181" y="129882"/>
                  </a:lnTo>
                  <a:lnTo>
                    <a:pt x="612599" y="220564"/>
                  </a:lnTo>
                  <a:lnTo>
                    <a:pt x="622578" y="215055"/>
                  </a:lnTo>
                  <a:lnTo>
                    <a:pt x="637076" y="218759"/>
                  </a:lnTo>
                  <a:lnTo>
                    <a:pt x="581182" y="127301"/>
                  </a:lnTo>
                  <a:close/>
                </a:path>
                <a:path w="643254" h="662305">
                  <a:moveTo>
                    <a:pt x="187084" y="46090"/>
                  </a:moveTo>
                  <a:lnTo>
                    <a:pt x="179784" y="59983"/>
                  </a:lnTo>
                  <a:lnTo>
                    <a:pt x="190630" y="56816"/>
                  </a:lnTo>
                  <a:lnTo>
                    <a:pt x="187084" y="46090"/>
                  </a:lnTo>
                  <a:close/>
                </a:path>
                <a:path w="643254" h="662305">
                  <a:moveTo>
                    <a:pt x="190630" y="56816"/>
                  </a:moveTo>
                  <a:lnTo>
                    <a:pt x="179784" y="59983"/>
                  </a:lnTo>
                  <a:lnTo>
                    <a:pt x="192775" y="63302"/>
                  </a:lnTo>
                  <a:lnTo>
                    <a:pt x="190630" y="56816"/>
                  </a:lnTo>
                  <a:close/>
                </a:path>
                <a:path w="643254" h="662305">
                  <a:moveTo>
                    <a:pt x="208565" y="51578"/>
                  </a:moveTo>
                  <a:lnTo>
                    <a:pt x="187084" y="46090"/>
                  </a:lnTo>
                  <a:lnTo>
                    <a:pt x="190630" y="56816"/>
                  </a:lnTo>
                  <a:lnTo>
                    <a:pt x="208565" y="51578"/>
                  </a:lnTo>
                  <a:close/>
                </a:path>
                <a:path w="643254" h="662305">
                  <a:moveTo>
                    <a:pt x="566627" y="123582"/>
                  </a:moveTo>
                  <a:lnTo>
                    <a:pt x="551260" y="120194"/>
                  </a:lnTo>
                  <a:lnTo>
                    <a:pt x="557181" y="129882"/>
                  </a:lnTo>
                  <a:lnTo>
                    <a:pt x="566627" y="123582"/>
                  </a:lnTo>
                  <a:close/>
                </a:path>
                <a:path w="643254" h="662305">
                  <a:moveTo>
                    <a:pt x="288968" y="16331"/>
                  </a:moveTo>
                  <a:lnTo>
                    <a:pt x="291762" y="27281"/>
                  </a:lnTo>
                  <a:lnTo>
                    <a:pt x="302603" y="24115"/>
                  </a:lnTo>
                  <a:lnTo>
                    <a:pt x="288968" y="163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461895">
              <a:lnSpc>
                <a:spcPct val="100000"/>
              </a:lnSpc>
              <a:spcBef>
                <a:spcPts val="100"/>
              </a:spcBef>
            </a:pPr>
            <a:r>
              <a:rPr sz="3600" spc="1225" dirty="0">
                <a:solidFill>
                  <a:srgbClr val="EF3036"/>
                </a:solidFill>
              </a:rPr>
              <a:t>ДОБРОВОЛЕЦ</a:t>
            </a:r>
            <a:r>
              <a:rPr sz="3600" spc="-80" dirty="0">
                <a:solidFill>
                  <a:srgbClr val="EF3036"/>
                </a:solidFill>
              </a:rPr>
              <a:t> </a:t>
            </a:r>
            <a:r>
              <a:rPr sz="3600" spc="965" dirty="0">
                <a:solidFill>
                  <a:srgbClr val="EF3036"/>
                </a:solidFill>
              </a:rPr>
              <a:t>ГОДА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152" y="2034539"/>
            <a:ext cx="2666745" cy="39319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70152" y="2680411"/>
            <a:ext cx="4498340" cy="506730"/>
            <a:chOff x="1070152" y="2680411"/>
            <a:chExt cx="4498340" cy="5067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0152" y="2680411"/>
              <a:ext cx="4307332" cy="2624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0152" y="2924809"/>
              <a:ext cx="4498340" cy="26212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70152" y="3412490"/>
            <a:ext cx="4570730" cy="506095"/>
            <a:chOff x="1070152" y="3412490"/>
            <a:chExt cx="4570730" cy="50609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0152" y="3412490"/>
              <a:ext cx="4570222" cy="2621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0152" y="3656330"/>
              <a:ext cx="2162175" cy="262128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070152" y="4144390"/>
            <a:ext cx="4112895" cy="993775"/>
            <a:chOff x="1070152" y="4144390"/>
            <a:chExt cx="4112895" cy="99377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0152" y="4144390"/>
              <a:ext cx="3875659" cy="2621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0152" y="4388230"/>
              <a:ext cx="2924937" cy="2621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0152" y="4632070"/>
              <a:ext cx="4112387" cy="2621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0152" y="4875910"/>
              <a:ext cx="849960" cy="262127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6263640" y="1527035"/>
            <a:ext cx="5266055" cy="2588260"/>
            <a:chOff x="6263640" y="1527035"/>
            <a:chExt cx="5266055" cy="2588260"/>
          </a:xfrm>
        </p:grpSpPr>
        <p:sp>
          <p:nvSpPr>
            <p:cNvPr id="16" name="object 16"/>
            <p:cNvSpPr/>
            <p:nvPr/>
          </p:nvSpPr>
          <p:spPr>
            <a:xfrm>
              <a:off x="6263640" y="2089403"/>
              <a:ext cx="4668520" cy="2025650"/>
            </a:xfrm>
            <a:custGeom>
              <a:avLst/>
              <a:gdLst/>
              <a:ahLst/>
              <a:cxnLst/>
              <a:rect l="l" t="t" r="r" b="b"/>
              <a:pathLst>
                <a:path w="4668520" h="2025650">
                  <a:moveTo>
                    <a:pt x="4668012" y="0"/>
                  </a:moveTo>
                  <a:lnTo>
                    <a:pt x="0" y="0"/>
                  </a:lnTo>
                  <a:lnTo>
                    <a:pt x="0" y="2025396"/>
                  </a:lnTo>
                  <a:lnTo>
                    <a:pt x="4668012" y="2025396"/>
                  </a:lnTo>
                  <a:lnTo>
                    <a:pt x="4668012" y="0"/>
                  </a:lnTo>
                  <a:close/>
                </a:path>
              </a:pathLst>
            </a:custGeom>
            <a:solidFill>
              <a:srgbClr val="EF303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86093" y="2281173"/>
              <a:ext cx="1556003" cy="2956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86093" y="2555494"/>
              <a:ext cx="1996058" cy="2956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86093" y="3105607"/>
              <a:ext cx="4005706" cy="2624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86093" y="3349751"/>
              <a:ext cx="3651250" cy="2621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86093" y="3593591"/>
              <a:ext cx="3182112" cy="26212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84536" y="1527035"/>
              <a:ext cx="1144536" cy="113386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620812" y="1763456"/>
              <a:ext cx="617220" cy="634365"/>
            </a:xfrm>
            <a:custGeom>
              <a:avLst/>
              <a:gdLst/>
              <a:ahLst/>
              <a:cxnLst/>
              <a:rect l="l" t="t" r="r" b="b"/>
              <a:pathLst>
                <a:path w="617220" h="634364">
                  <a:moveTo>
                    <a:pt x="288390" y="0"/>
                  </a:moveTo>
                  <a:lnTo>
                    <a:pt x="165584" y="35871"/>
                  </a:lnTo>
                  <a:lnTo>
                    <a:pt x="241704" y="266145"/>
                  </a:lnTo>
                  <a:lnTo>
                    <a:pt x="0" y="261341"/>
                  </a:lnTo>
                  <a:lnTo>
                    <a:pt x="2651" y="390318"/>
                  </a:lnTo>
                  <a:lnTo>
                    <a:pt x="233356" y="375535"/>
                  </a:lnTo>
                  <a:lnTo>
                    <a:pt x="142873" y="587829"/>
                  </a:lnTo>
                  <a:lnTo>
                    <a:pt x="261562" y="633816"/>
                  </a:lnTo>
                  <a:lnTo>
                    <a:pt x="339930" y="404023"/>
                  </a:lnTo>
                  <a:lnTo>
                    <a:pt x="528200" y="555938"/>
                  </a:lnTo>
                  <a:lnTo>
                    <a:pt x="603416" y="453306"/>
                  </a:lnTo>
                  <a:lnTo>
                    <a:pt x="414351" y="322674"/>
                  </a:lnTo>
                  <a:lnTo>
                    <a:pt x="616720" y="210969"/>
                  </a:lnTo>
                  <a:lnTo>
                    <a:pt x="549427" y="100854"/>
                  </a:lnTo>
                  <a:lnTo>
                    <a:pt x="348361" y="234988"/>
                  </a:lnTo>
                  <a:lnTo>
                    <a:pt x="288390" y="0"/>
                  </a:lnTo>
                  <a:close/>
                </a:path>
              </a:pathLst>
            </a:custGeom>
            <a:solidFill>
              <a:srgbClr val="EF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609669" y="1749815"/>
              <a:ext cx="643255" cy="662305"/>
            </a:xfrm>
            <a:custGeom>
              <a:avLst/>
              <a:gdLst/>
              <a:ahLst/>
              <a:cxnLst/>
              <a:rect l="l" t="t" r="r" b="b"/>
              <a:pathLst>
                <a:path w="643254" h="662305">
                  <a:moveTo>
                    <a:pt x="255869" y="390355"/>
                  </a:moveTo>
                  <a:lnTo>
                    <a:pt x="234472" y="384888"/>
                  </a:lnTo>
                  <a:lnTo>
                    <a:pt x="245213" y="400067"/>
                  </a:lnTo>
                  <a:lnTo>
                    <a:pt x="227519" y="401200"/>
                  </a:lnTo>
                  <a:lnTo>
                    <a:pt x="139553" y="607566"/>
                  </a:lnTo>
                  <a:lnTo>
                    <a:pt x="279374" y="661739"/>
                  </a:lnTo>
                  <a:lnTo>
                    <a:pt x="283596" y="649357"/>
                  </a:lnTo>
                  <a:lnTo>
                    <a:pt x="262370" y="643934"/>
                  </a:lnTo>
                  <a:lnTo>
                    <a:pt x="265600" y="634463"/>
                  </a:lnTo>
                  <a:lnTo>
                    <a:pt x="266039" y="633175"/>
                  </a:lnTo>
                  <a:lnTo>
                    <a:pt x="255649" y="629149"/>
                  </a:lnTo>
                  <a:lnTo>
                    <a:pt x="164048" y="605746"/>
                  </a:lnTo>
                  <a:lnTo>
                    <a:pt x="157947" y="591295"/>
                  </a:lnTo>
                  <a:lnTo>
                    <a:pt x="169004" y="594120"/>
                  </a:lnTo>
                  <a:lnTo>
                    <a:pt x="255869" y="390355"/>
                  </a:lnTo>
                  <a:close/>
                </a:path>
                <a:path w="643254" h="662305">
                  <a:moveTo>
                    <a:pt x="266039" y="633175"/>
                  </a:moveTo>
                  <a:lnTo>
                    <a:pt x="262370" y="643934"/>
                  </a:lnTo>
                  <a:lnTo>
                    <a:pt x="276650" y="637286"/>
                  </a:lnTo>
                  <a:lnTo>
                    <a:pt x="266039" y="633175"/>
                  </a:lnTo>
                  <a:close/>
                </a:path>
                <a:path w="643254" h="662305">
                  <a:moveTo>
                    <a:pt x="345773" y="399363"/>
                  </a:moveTo>
                  <a:lnTo>
                    <a:pt x="266469" y="631913"/>
                  </a:lnTo>
                  <a:lnTo>
                    <a:pt x="266039" y="633175"/>
                  </a:lnTo>
                  <a:lnTo>
                    <a:pt x="276650" y="637286"/>
                  </a:lnTo>
                  <a:lnTo>
                    <a:pt x="262370" y="643934"/>
                  </a:lnTo>
                  <a:lnTo>
                    <a:pt x="283596" y="649357"/>
                  </a:lnTo>
                  <a:lnTo>
                    <a:pt x="356364" y="435945"/>
                  </a:lnTo>
                  <a:lnTo>
                    <a:pt x="344211" y="426138"/>
                  </a:lnTo>
                  <a:lnTo>
                    <a:pt x="361399" y="421179"/>
                  </a:lnTo>
                  <a:lnTo>
                    <a:pt x="378095" y="425445"/>
                  </a:lnTo>
                  <a:lnTo>
                    <a:pt x="345773" y="399363"/>
                  </a:lnTo>
                  <a:close/>
                </a:path>
                <a:path w="643254" h="662305">
                  <a:moveTo>
                    <a:pt x="157947" y="591295"/>
                  </a:moveTo>
                  <a:lnTo>
                    <a:pt x="164048" y="605746"/>
                  </a:lnTo>
                  <a:lnTo>
                    <a:pt x="168470" y="595372"/>
                  </a:lnTo>
                  <a:lnTo>
                    <a:pt x="157947" y="591295"/>
                  </a:lnTo>
                  <a:close/>
                </a:path>
                <a:path w="643254" h="662305">
                  <a:moveTo>
                    <a:pt x="168470" y="595372"/>
                  </a:moveTo>
                  <a:lnTo>
                    <a:pt x="164048" y="605746"/>
                  </a:lnTo>
                  <a:lnTo>
                    <a:pt x="255649" y="629149"/>
                  </a:lnTo>
                  <a:lnTo>
                    <a:pt x="168470" y="595372"/>
                  </a:lnTo>
                  <a:close/>
                </a:path>
                <a:path w="643254" h="662305">
                  <a:moveTo>
                    <a:pt x="169004" y="594120"/>
                  </a:moveTo>
                  <a:lnTo>
                    <a:pt x="157947" y="591295"/>
                  </a:lnTo>
                  <a:lnTo>
                    <a:pt x="168470" y="595372"/>
                  </a:lnTo>
                  <a:lnTo>
                    <a:pt x="169004" y="594120"/>
                  </a:lnTo>
                  <a:close/>
                </a:path>
                <a:path w="643254" h="662305">
                  <a:moveTo>
                    <a:pt x="378095" y="425445"/>
                  </a:moveTo>
                  <a:lnTo>
                    <a:pt x="361399" y="421179"/>
                  </a:lnTo>
                  <a:lnTo>
                    <a:pt x="356364" y="435945"/>
                  </a:lnTo>
                  <a:lnTo>
                    <a:pt x="541383" y="585250"/>
                  </a:lnTo>
                  <a:lnTo>
                    <a:pt x="553330" y="568952"/>
                  </a:lnTo>
                  <a:lnTo>
                    <a:pt x="530534" y="563128"/>
                  </a:lnTo>
                  <a:lnTo>
                    <a:pt x="537294" y="553905"/>
                  </a:lnTo>
                  <a:lnTo>
                    <a:pt x="378095" y="425445"/>
                  </a:lnTo>
                  <a:close/>
                </a:path>
                <a:path w="643254" h="662305">
                  <a:moveTo>
                    <a:pt x="537294" y="553905"/>
                  </a:moveTo>
                  <a:lnTo>
                    <a:pt x="530534" y="563128"/>
                  </a:lnTo>
                  <a:lnTo>
                    <a:pt x="546197" y="561089"/>
                  </a:lnTo>
                  <a:lnTo>
                    <a:pt x="537294" y="553905"/>
                  </a:lnTo>
                  <a:close/>
                </a:path>
                <a:path w="643254" h="662305">
                  <a:moveTo>
                    <a:pt x="599128" y="469551"/>
                  </a:moveTo>
                  <a:lnTo>
                    <a:pt x="537294" y="553905"/>
                  </a:lnTo>
                  <a:lnTo>
                    <a:pt x="546197" y="561089"/>
                  </a:lnTo>
                  <a:lnTo>
                    <a:pt x="530534" y="563128"/>
                  </a:lnTo>
                  <a:lnTo>
                    <a:pt x="553330" y="568952"/>
                  </a:lnTo>
                  <a:lnTo>
                    <a:pt x="619439" y="478760"/>
                  </a:lnTo>
                  <a:lnTo>
                    <a:pt x="608359" y="475930"/>
                  </a:lnTo>
                  <a:lnTo>
                    <a:pt x="599128" y="469551"/>
                  </a:lnTo>
                  <a:close/>
                </a:path>
                <a:path w="643254" h="662305">
                  <a:moveTo>
                    <a:pt x="237652" y="268571"/>
                  </a:moveTo>
                  <a:lnTo>
                    <a:pt x="0" y="263845"/>
                  </a:lnTo>
                  <a:lnTo>
                    <a:pt x="3115" y="415574"/>
                  </a:lnTo>
                  <a:lnTo>
                    <a:pt x="57387" y="412098"/>
                  </a:lnTo>
                  <a:lnTo>
                    <a:pt x="24704" y="403748"/>
                  </a:lnTo>
                  <a:lnTo>
                    <a:pt x="13096" y="393072"/>
                  </a:lnTo>
                  <a:lnTo>
                    <a:pt x="24470" y="392343"/>
                  </a:lnTo>
                  <a:lnTo>
                    <a:pt x="22344" y="288806"/>
                  </a:lnTo>
                  <a:lnTo>
                    <a:pt x="10929" y="285890"/>
                  </a:lnTo>
                  <a:lnTo>
                    <a:pt x="22056" y="274757"/>
                  </a:lnTo>
                  <a:lnTo>
                    <a:pt x="70243" y="287068"/>
                  </a:lnTo>
                  <a:lnTo>
                    <a:pt x="268055" y="290998"/>
                  </a:lnTo>
                  <a:lnTo>
                    <a:pt x="267601" y="289623"/>
                  </a:lnTo>
                  <a:lnTo>
                    <a:pt x="242492" y="283208"/>
                  </a:lnTo>
                  <a:lnTo>
                    <a:pt x="237652" y="268571"/>
                  </a:lnTo>
                  <a:close/>
                </a:path>
                <a:path w="643254" h="662305">
                  <a:moveTo>
                    <a:pt x="24470" y="392343"/>
                  </a:moveTo>
                  <a:lnTo>
                    <a:pt x="13096" y="393072"/>
                  </a:lnTo>
                  <a:lnTo>
                    <a:pt x="24704" y="403748"/>
                  </a:lnTo>
                  <a:lnTo>
                    <a:pt x="24470" y="392343"/>
                  </a:lnTo>
                  <a:close/>
                </a:path>
                <a:path w="643254" h="662305">
                  <a:moveTo>
                    <a:pt x="261497" y="377153"/>
                  </a:moveTo>
                  <a:lnTo>
                    <a:pt x="24470" y="392343"/>
                  </a:lnTo>
                  <a:lnTo>
                    <a:pt x="24704" y="403748"/>
                  </a:lnTo>
                  <a:lnTo>
                    <a:pt x="57387" y="412098"/>
                  </a:lnTo>
                  <a:lnTo>
                    <a:pt x="227519" y="401200"/>
                  </a:lnTo>
                  <a:lnTo>
                    <a:pt x="234472" y="384888"/>
                  </a:lnTo>
                  <a:lnTo>
                    <a:pt x="255869" y="390355"/>
                  </a:lnTo>
                  <a:lnTo>
                    <a:pt x="261236" y="377765"/>
                  </a:lnTo>
                  <a:lnTo>
                    <a:pt x="261497" y="377153"/>
                  </a:lnTo>
                  <a:close/>
                </a:path>
                <a:path w="643254" h="662305">
                  <a:moveTo>
                    <a:pt x="361399" y="421179"/>
                  </a:moveTo>
                  <a:lnTo>
                    <a:pt x="344211" y="426138"/>
                  </a:lnTo>
                  <a:lnTo>
                    <a:pt x="356364" y="435945"/>
                  </a:lnTo>
                  <a:lnTo>
                    <a:pt x="361399" y="421179"/>
                  </a:lnTo>
                  <a:close/>
                </a:path>
                <a:path w="643254" h="662305">
                  <a:moveTo>
                    <a:pt x="234472" y="384888"/>
                  </a:moveTo>
                  <a:lnTo>
                    <a:pt x="227519" y="401200"/>
                  </a:lnTo>
                  <a:lnTo>
                    <a:pt x="245213" y="400067"/>
                  </a:lnTo>
                  <a:lnTo>
                    <a:pt x="234472" y="384888"/>
                  </a:lnTo>
                  <a:close/>
                </a:path>
                <a:path w="643254" h="662305">
                  <a:moveTo>
                    <a:pt x="605764" y="460499"/>
                  </a:moveTo>
                  <a:lnTo>
                    <a:pt x="599128" y="469551"/>
                  </a:lnTo>
                  <a:lnTo>
                    <a:pt x="608359" y="475930"/>
                  </a:lnTo>
                  <a:lnTo>
                    <a:pt x="605764" y="460499"/>
                  </a:lnTo>
                  <a:close/>
                </a:path>
                <a:path w="643254" h="662305">
                  <a:moveTo>
                    <a:pt x="628556" y="466322"/>
                  </a:moveTo>
                  <a:lnTo>
                    <a:pt x="605764" y="460499"/>
                  </a:lnTo>
                  <a:lnTo>
                    <a:pt x="608359" y="475930"/>
                  </a:lnTo>
                  <a:lnTo>
                    <a:pt x="619439" y="478760"/>
                  </a:lnTo>
                  <a:lnTo>
                    <a:pt x="628556" y="466322"/>
                  </a:lnTo>
                  <a:close/>
                </a:path>
                <a:path w="643254" h="662305">
                  <a:moveTo>
                    <a:pt x="612599" y="220564"/>
                  </a:moveTo>
                  <a:lnTo>
                    <a:pt x="420222" y="326764"/>
                  </a:lnTo>
                  <a:lnTo>
                    <a:pt x="427795" y="346975"/>
                  </a:lnTo>
                  <a:lnTo>
                    <a:pt x="419297" y="345285"/>
                  </a:lnTo>
                  <a:lnTo>
                    <a:pt x="599128" y="469551"/>
                  </a:lnTo>
                  <a:lnTo>
                    <a:pt x="605764" y="460499"/>
                  </a:lnTo>
                  <a:lnTo>
                    <a:pt x="628556" y="466322"/>
                  </a:lnTo>
                  <a:lnTo>
                    <a:pt x="629997" y="464356"/>
                  </a:lnTo>
                  <a:lnTo>
                    <a:pt x="474787" y="357100"/>
                  </a:lnTo>
                  <a:lnTo>
                    <a:pt x="430771" y="345854"/>
                  </a:lnTo>
                  <a:lnTo>
                    <a:pt x="423197" y="325643"/>
                  </a:lnTo>
                  <a:lnTo>
                    <a:pt x="427825" y="324647"/>
                  </a:lnTo>
                  <a:lnTo>
                    <a:pt x="456103" y="331871"/>
                  </a:lnTo>
                  <a:lnTo>
                    <a:pt x="633310" y="234064"/>
                  </a:lnTo>
                  <a:lnTo>
                    <a:pt x="618544" y="230292"/>
                  </a:lnTo>
                  <a:lnTo>
                    <a:pt x="612599" y="220564"/>
                  </a:lnTo>
                  <a:close/>
                </a:path>
                <a:path w="643254" h="662305">
                  <a:moveTo>
                    <a:pt x="22056" y="274757"/>
                  </a:moveTo>
                  <a:lnTo>
                    <a:pt x="10929" y="285890"/>
                  </a:lnTo>
                  <a:lnTo>
                    <a:pt x="22289" y="286116"/>
                  </a:lnTo>
                  <a:lnTo>
                    <a:pt x="22056" y="274757"/>
                  </a:lnTo>
                  <a:close/>
                </a:path>
                <a:path w="643254" h="662305">
                  <a:moveTo>
                    <a:pt x="22289" y="286116"/>
                  </a:moveTo>
                  <a:lnTo>
                    <a:pt x="10929" y="285890"/>
                  </a:lnTo>
                  <a:lnTo>
                    <a:pt x="22344" y="288806"/>
                  </a:lnTo>
                  <a:lnTo>
                    <a:pt x="22289" y="286116"/>
                  </a:lnTo>
                  <a:close/>
                </a:path>
                <a:path w="643254" h="662305">
                  <a:moveTo>
                    <a:pt x="70243" y="287068"/>
                  </a:moveTo>
                  <a:lnTo>
                    <a:pt x="22056" y="274757"/>
                  </a:lnTo>
                  <a:lnTo>
                    <a:pt x="22289" y="286116"/>
                  </a:lnTo>
                  <a:lnTo>
                    <a:pt x="70243" y="287068"/>
                  </a:lnTo>
                  <a:close/>
                </a:path>
                <a:path w="643254" h="662305">
                  <a:moveTo>
                    <a:pt x="427825" y="324647"/>
                  </a:moveTo>
                  <a:lnTo>
                    <a:pt x="423197" y="325643"/>
                  </a:lnTo>
                  <a:lnTo>
                    <a:pt x="430771" y="345854"/>
                  </a:lnTo>
                  <a:lnTo>
                    <a:pt x="446194" y="337341"/>
                  </a:lnTo>
                  <a:lnTo>
                    <a:pt x="427825" y="324647"/>
                  </a:lnTo>
                  <a:close/>
                </a:path>
                <a:path w="643254" h="662305">
                  <a:moveTo>
                    <a:pt x="446194" y="337341"/>
                  </a:moveTo>
                  <a:lnTo>
                    <a:pt x="430771" y="345854"/>
                  </a:lnTo>
                  <a:lnTo>
                    <a:pt x="474787" y="357100"/>
                  </a:lnTo>
                  <a:lnTo>
                    <a:pt x="446194" y="337341"/>
                  </a:lnTo>
                  <a:close/>
                </a:path>
                <a:path w="643254" h="662305">
                  <a:moveTo>
                    <a:pt x="456103" y="331871"/>
                  </a:moveTo>
                  <a:lnTo>
                    <a:pt x="427825" y="324647"/>
                  </a:lnTo>
                  <a:lnTo>
                    <a:pt x="446194" y="337341"/>
                  </a:lnTo>
                  <a:lnTo>
                    <a:pt x="456103" y="331871"/>
                  </a:lnTo>
                  <a:close/>
                </a:path>
                <a:path w="643254" h="662305">
                  <a:moveTo>
                    <a:pt x="253060" y="268877"/>
                  </a:moveTo>
                  <a:lnTo>
                    <a:pt x="237652" y="268571"/>
                  </a:lnTo>
                  <a:lnTo>
                    <a:pt x="242492" y="283208"/>
                  </a:lnTo>
                  <a:lnTo>
                    <a:pt x="253060" y="268877"/>
                  </a:lnTo>
                  <a:close/>
                </a:path>
                <a:path w="643254" h="662305">
                  <a:moveTo>
                    <a:pt x="261450" y="271021"/>
                  </a:moveTo>
                  <a:lnTo>
                    <a:pt x="253060" y="268877"/>
                  </a:lnTo>
                  <a:lnTo>
                    <a:pt x="242492" y="283208"/>
                  </a:lnTo>
                  <a:lnTo>
                    <a:pt x="267601" y="289623"/>
                  </a:lnTo>
                  <a:lnTo>
                    <a:pt x="261450" y="271021"/>
                  </a:lnTo>
                  <a:close/>
                </a:path>
                <a:path w="643254" h="662305">
                  <a:moveTo>
                    <a:pt x="307321" y="0"/>
                  </a:moveTo>
                  <a:lnTo>
                    <a:pt x="162815" y="42209"/>
                  </a:lnTo>
                  <a:lnTo>
                    <a:pt x="237652" y="268571"/>
                  </a:lnTo>
                  <a:lnTo>
                    <a:pt x="253060" y="268877"/>
                  </a:lnTo>
                  <a:lnTo>
                    <a:pt x="261450" y="271021"/>
                  </a:lnTo>
                  <a:lnTo>
                    <a:pt x="192775" y="63302"/>
                  </a:lnTo>
                  <a:lnTo>
                    <a:pt x="179784" y="59983"/>
                  </a:lnTo>
                  <a:lnTo>
                    <a:pt x="187084" y="46090"/>
                  </a:lnTo>
                  <a:lnTo>
                    <a:pt x="208565" y="51578"/>
                  </a:lnTo>
                  <a:lnTo>
                    <a:pt x="291762" y="27281"/>
                  </a:lnTo>
                  <a:lnTo>
                    <a:pt x="288968" y="16331"/>
                  </a:lnTo>
                  <a:lnTo>
                    <a:pt x="313060" y="22486"/>
                  </a:lnTo>
                  <a:lnTo>
                    <a:pt x="307321" y="0"/>
                  </a:lnTo>
                  <a:close/>
                </a:path>
                <a:path w="643254" h="662305">
                  <a:moveTo>
                    <a:pt x="313060" y="22486"/>
                  </a:moveTo>
                  <a:lnTo>
                    <a:pt x="288968" y="16331"/>
                  </a:lnTo>
                  <a:lnTo>
                    <a:pt x="302603" y="24115"/>
                  </a:lnTo>
                  <a:lnTo>
                    <a:pt x="291762" y="27281"/>
                  </a:lnTo>
                  <a:lnTo>
                    <a:pt x="352738" y="266251"/>
                  </a:lnTo>
                  <a:lnTo>
                    <a:pt x="379556" y="248362"/>
                  </a:lnTo>
                  <a:lnTo>
                    <a:pt x="370083" y="245942"/>
                  </a:lnTo>
                  <a:lnTo>
                    <a:pt x="353445" y="239555"/>
                  </a:lnTo>
                  <a:lnTo>
                    <a:pt x="366270" y="231000"/>
                  </a:lnTo>
                  <a:lnTo>
                    <a:pt x="313060" y="22486"/>
                  </a:lnTo>
                  <a:close/>
                </a:path>
                <a:path w="643254" h="662305">
                  <a:moveTo>
                    <a:pt x="366270" y="231000"/>
                  </a:moveTo>
                  <a:lnTo>
                    <a:pt x="353445" y="239555"/>
                  </a:lnTo>
                  <a:lnTo>
                    <a:pt x="370083" y="245942"/>
                  </a:lnTo>
                  <a:lnTo>
                    <a:pt x="366270" y="231000"/>
                  </a:lnTo>
                  <a:close/>
                </a:path>
                <a:path w="643254" h="662305">
                  <a:moveTo>
                    <a:pt x="563961" y="99122"/>
                  </a:moveTo>
                  <a:lnTo>
                    <a:pt x="366270" y="231000"/>
                  </a:lnTo>
                  <a:lnTo>
                    <a:pt x="370083" y="245942"/>
                  </a:lnTo>
                  <a:lnTo>
                    <a:pt x="379556" y="248362"/>
                  </a:lnTo>
                  <a:lnTo>
                    <a:pt x="557181" y="129882"/>
                  </a:lnTo>
                  <a:lnTo>
                    <a:pt x="551260" y="120194"/>
                  </a:lnTo>
                  <a:lnTo>
                    <a:pt x="566627" y="123582"/>
                  </a:lnTo>
                  <a:lnTo>
                    <a:pt x="581182" y="127301"/>
                  </a:lnTo>
                  <a:lnTo>
                    <a:pt x="563961" y="99122"/>
                  </a:lnTo>
                  <a:close/>
                </a:path>
                <a:path w="643254" h="662305">
                  <a:moveTo>
                    <a:pt x="622578" y="215055"/>
                  </a:moveTo>
                  <a:lnTo>
                    <a:pt x="612599" y="220564"/>
                  </a:lnTo>
                  <a:lnTo>
                    <a:pt x="618544" y="230292"/>
                  </a:lnTo>
                  <a:lnTo>
                    <a:pt x="620580" y="222603"/>
                  </a:lnTo>
                  <a:lnTo>
                    <a:pt x="622578" y="215055"/>
                  </a:lnTo>
                  <a:close/>
                </a:path>
                <a:path w="643254" h="662305">
                  <a:moveTo>
                    <a:pt x="637076" y="218759"/>
                  </a:moveTo>
                  <a:lnTo>
                    <a:pt x="622578" y="215055"/>
                  </a:lnTo>
                  <a:lnTo>
                    <a:pt x="620580" y="222603"/>
                  </a:lnTo>
                  <a:lnTo>
                    <a:pt x="618544" y="230292"/>
                  </a:lnTo>
                  <a:lnTo>
                    <a:pt x="633310" y="234064"/>
                  </a:lnTo>
                  <a:lnTo>
                    <a:pt x="643121" y="228650"/>
                  </a:lnTo>
                  <a:lnTo>
                    <a:pt x="637076" y="218759"/>
                  </a:lnTo>
                  <a:close/>
                </a:path>
                <a:path w="643254" h="662305">
                  <a:moveTo>
                    <a:pt x="581182" y="127301"/>
                  </a:moveTo>
                  <a:lnTo>
                    <a:pt x="566627" y="123582"/>
                  </a:lnTo>
                  <a:lnTo>
                    <a:pt x="557181" y="129882"/>
                  </a:lnTo>
                  <a:lnTo>
                    <a:pt x="612599" y="220564"/>
                  </a:lnTo>
                  <a:lnTo>
                    <a:pt x="622578" y="215055"/>
                  </a:lnTo>
                  <a:lnTo>
                    <a:pt x="637076" y="218759"/>
                  </a:lnTo>
                  <a:lnTo>
                    <a:pt x="581182" y="127301"/>
                  </a:lnTo>
                  <a:close/>
                </a:path>
                <a:path w="643254" h="662305">
                  <a:moveTo>
                    <a:pt x="187084" y="46090"/>
                  </a:moveTo>
                  <a:lnTo>
                    <a:pt x="179784" y="59983"/>
                  </a:lnTo>
                  <a:lnTo>
                    <a:pt x="190630" y="56816"/>
                  </a:lnTo>
                  <a:lnTo>
                    <a:pt x="187084" y="46090"/>
                  </a:lnTo>
                  <a:close/>
                </a:path>
                <a:path w="643254" h="662305">
                  <a:moveTo>
                    <a:pt x="190630" y="56816"/>
                  </a:moveTo>
                  <a:lnTo>
                    <a:pt x="179784" y="59983"/>
                  </a:lnTo>
                  <a:lnTo>
                    <a:pt x="192775" y="63302"/>
                  </a:lnTo>
                  <a:lnTo>
                    <a:pt x="190630" y="56816"/>
                  </a:lnTo>
                  <a:close/>
                </a:path>
                <a:path w="643254" h="662305">
                  <a:moveTo>
                    <a:pt x="208565" y="51578"/>
                  </a:moveTo>
                  <a:lnTo>
                    <a:pt x="187084" y="46090"/>
                  </a:lnTo>
                  <a:lnTo>
                    <a:pt x="190630" y="56816"/>
                  </a:lnTo>
                  <a:lnTo>
                    <a:pt x="208565" y="51578"/>
                  </a:lnTo>
                  <a:close/>
                </a:path>
                <a:path w="643254" h="662305">
                  <a:moveTo>
                    <a:pt x="566627" y="123582"/>
                  </a:moveTo>
                  <a:lnTo>
                    <a:pt x="551260" y="120194"/>
                  </a:lnTo>
                  <a:lnTo>
                    <a:pt x="557181" y="129882"/>
                  </a:lnTo>
                  <a:lnTo>
                    <a:pt x="566627" y="123582"/>
                  </a:lnTo>
                  <a:close/>
                </a:path>
                <a:path w="643254" h="662305">
                  <a:moveTo>
                    <a:pt x="288968" y="16331"/>
                  </a:moveTo>
                  <a:lnTo>
                    <a:pt x="291762" y="27281"/>
                  </a:lnTo>
                  <a:lnTo>
                    <a:pt x="302603" y="24115"/>
                  </a:lnTo>
                  <a:lnTo>
                    <a:pt x="288968" y="163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355340">
              <a:lnSpc>
                <a:spcPct val="100000"/>
              </a:lnSpc>
              <a:spcBef>
                <a:spcPts val="100"/>
              </a:spcBef>
            </a:pPr>
            <a:r>
              <a:rPr sz="3600" spc="780" dirty="0">
                <a:solidFill>
                  <a:srgbClr val="EF3036"/>
                </a:solidFill>
              </a:rPr>
              <a:t>ПАТРИОТ</a:t>
            </a:r>
            <a:r>
              <a:rPr sz="3600" spc="-55" dirty="0">
                <a:solidFill>
                  <a:srgbClr val="EF3036"/>
                </a:solidFill>
              </a:rPr>
              <a:t> </a:t>
            </a:r>
            <a:r>
              <a:rPr sz="3600" spc="980" dirty="0">
                <a:solidFill>
                  <a:srgbClr val="EF3036"/>
                </a:solidFill>
              </a:rPr>
              <a:t>ГОДА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152" y="2034539"/>
            <a:ext cx="2666745" cy="39319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70152" y="2680411"/>
            <a:ext cx="3689350" cy="994410"/>
            <a:chOff x="1070152" y="2680411"/>
            <a:chExt cx="3689350" cy="9944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0152" y="2680411"/>
              <a:ext cx="3396741" cy="2624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0152" y="2924809"/>
              <a:ext cx="3683889" cy="2621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0152" y="3168650"/>
              <a:ext cx="2826004" cy="2621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0152" y="3412490"/>
              <a:ext cx="3688969" cy="26212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070152" y="3900246"/>
            <a:ext cx="4602480" cy="1482090"/>
            <a:chOff x="1070152" y="3900246"/>
            <a:chExt cx="4602480" cy="148209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0152" y="3900246"/>
              <a:ext cx="3815715" cy="2624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0152" y="4144390"/>
              <a:ext cx="4561332" cy="2621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0152" y="4388230"/>
              <a:ext cx="4062349" cy="2621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0152" y="4632070"/>
              <a:ext cx="4602480" cy="2621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0152" y="4875910"/>
              <a:ext cx="3482975" cy="2621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0152" y="5119750"/>
              <a:ext cx="4570222" cy="26212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70152" y="5607710"/>
            <a:ext cx="4138929" cy="749935"/>
            <a:chOff x="1070152" y="5607710"/>
            <a:chExt cx="4138929" cy="749935"/>
          </a:xfrm>
        </p:grpSpPr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0152" y="5607710"/>
              <a:ext cx="4138676" cy="26212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70152" y="5851550"/>
              <a:ext cx="3856482" cy="2621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0152" y="6095390"/>
              <a:ext cx="1153160" cy="262128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6263640" y="1527035"/>
            <a:ext cx="5266055" cy="2588260"/>
            <a:chOff x="6263640" y="1527035"/>
            <a:chExt cx="5266055" cy="2588260"/>
          </a:xfrm>
        </p:grpSpPr>
        <p:sp>
          <p:nvSpPr>
            <p:cNvPr id="21" name="object 21"/>
            <p:cNvSpPr/>
            <p:nvPr/>
          </p:nvSpPr>
          <p:spPr>
            <a:xfrm>
              <a:off x="6263640" y="2089403"/>
              <a:ext cx="4668520" cy="2025650"/>
            </a:xfrm>
            <a:custGeom>
              <a:avLst/>
              <a:gdLst/>
              <a:ahLst/>
              <a:cxnLst/>
              <a:rect l="l" t="t" r="r" b="b"/>
              <a:pathLst>
                <a:path w="4668520" h="2025650">
                  <a:moveTo>
                    <a:pt x="4668012" y="0"/>
                  </a:moveTo>
                  <a:lnTo>
                    <a:pt x="0" y="0"/>
                  </a:lnTo>
                  <a:lnTo>
                    <a:pt x="0" y="2025396"/>
                  </a:lnTo>
                  <a:lnTo>
                    <a:pt x="4668012" y="2025396"/>
                  </a:lnTo>
                  <a:lnTo>
                    <a:pt x="4668012" y="0"/>
                  </a:lnTo>
                  <a:close/>
                </a:path>
              </a:pathLst>
            </a:custGeom>
            <a:solidFill>
              <a:srgbClr val="EF303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86093" y="2281173"/>
              <a:ext cx="1556003" cy="2956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86093" y="2555494"/>
              <a:ext cx="1996058" cy="2956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86093" y="3105607"/>
              <a:ext cx="4005706" cy="2624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86093" y="3349751"/>
              <a:ext cx="3651250" cy="26212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86093" y="3593591"/>
              <a:ext cx="3182112" cy="26212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84536" y="1527035"/>
              <a:ext cx="1144536" cy="113386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620812" y="1763456"/>
              <a:ext cx="617220" cy="634365"/>
            </a:xfrm>
            <a:custGeom>
              <a:avLst/>
              <a:gdLst/>
              <a:ahLst/>
              <a:cxnLst/>
              <a:rect l="l" t="t" r="r" b="b"/>
              <a:pathLst>
                <a:path w="617220" h="634364">
                  <a:moveTo>
                    <a:pt x="288390" y="0"/>
                  </a:moveTo>
                  <a:lnTo>
                    <a:pt x="165584" y="35871"/>
                  </a:lnTo>
                  <a:lnTo>
                    <a:pt x="241704" y="266145"/>
                  </a:lnTo>
                  <a:lnTo>
                    <a:pt x="0" y="261341"/>
                  </a:lnTo>
                  <a:lnTo>
                    <a:pt x="2651" y="390318"/>
                  </a:lnTo>
                  <a:lnTo>
                    <a:pt x="233356" y="375535"/>
                  </a:lnTo>
                  <a:lnTo>
                    <a:pt x="142873" y="587829"/>
                  </a:lnTo>
                  <a:lnTo>
                    <a:pt x="261562" y="633816"/>
                  </a:lnTo>
                  <a:lnTo>
                    <a:pt x="339930" y="404023"/>
                  </a:lnTo>
                  <a:lnTo>
                    <a:pt x="528200" y="555938"/>
                  </a:lnTo>
                  <a:lnTo>
                    <a:pt x="603416" y="453306"/>
                  </a:lnTo>
                  <a:lnTo>
                    <a:pt x="414351" y="322674"/>
                  </a:lnTo>
                  <a:lnTo>
                    <a:pt x="616720" y="210969"/>
                  </a:lnTo>
                  <a:lnTo>
                    <a:pt x="549427" y="100854"/>
                  </a:lnTo>
                  <a:lnTo>
                    <a:pt x="348361" y="234988"/>
                  </a:lnTo>
                  <a:lnTo>
                    <a:pt x="288390" y="0"/>
                  </a:lnTo>
                  <a:close/>
                </a:path>
              </a:pathLst>
            </a:custGeom>
            <a:solidFill>
              <a:srgbClr val="EF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609669" y="1749815"/>
              <a:ext cx="643255" cy="662305"/>
            </a:xfrm>
            <a:custGeom>
              <a:avLst/>
              <a:gdLst/>
              <a:ahLst/>
              <a:cxnLst/>
              <a:rect l="l" t="t" r="r" b="b"/>
              <a:pathLst>
                <a:path w="643254" h="662305">
                  <a:moveTo>
                    <a:pt x="255869" y="390355"/>
                  </a:moveTo>
                  <a:lnTo>
                    <a:pt x="234472" y="384888"/>
                  </a:lnTo>
                  <a:lnTo>
                    <a:pt x="245213" y="400067"/>
                  </a:lnTo>
                  <a:lnTo>
                    <a:pt x="227519" y="401200"/>
                  </a:lnTo>
                  <a:lnTo>
                    <a:pt x="139553" y="607566"/>
                  </a:lnTo>
                  <a:lnTo>
                    <a:pt x="279374" y="661739"/>
                  </a:lnTo>
                  <a:lnTo>
                    <a:pt x="283596" y="649357"/>
                  </a:lnTo>
                  <a:lnTo>
                    <a:pt x="262370" y="643934"/>
                  </a:lnTo>
                  <a:lnTo>
                    <a:pt x="265600" y="634463"/>
                  </a:lnTo>
                  <a:lnTo>
                    <a:pt x="266039" y="633175"/>
                  </a:lnTo>
                  <a:lnTo>
                    <a:pt x="255649" y="629149"/>
                  </a:lnTo>
                  <a:lnTo>
                    <a:pt x="164048" y="605746"/>
                  </a:lnTo>
                  <a:lnTo>
                    <a:pt x="157947" y="591295"/>
                  </a:lnTo>
                  <a:lnTo>
                    <a:pt x="169004" y="594120"/>
                  </a:lnTo>
                  <a:lnTo>
                    <a:pt x="255869" y="390355"/>
                  </a:lnTo>
                  <a:close/>
                </a:path>
                <a:path w="643254" h="662305">
                  <a:moveTo>
                    <a:pt x="266039" y="633175"/>
                  </a:moveTo>
                  <a:lnTo>
                    <a:pt x="262370" y="643934"/>
                  </a:lnTo>
                  <a:lnTo>
                    <a:pt x="276650" y="637286"/>
                  </a:lnTo>
                  <a:lnTo>
                    <a:pt x="266039" y="633175"/>
                  </a:lnTo>
                  <a:close/>
                </a:path>
                <a:path w="643254" h="662305">
                  <a:moveTo>
                    <a:pt x="345773" y="399363"/>
                  </a:moveTo>
                  <a:lnTo>
                    <a:pt x="266469" y="631913"/>
                  </a:lnTo>
                  <a:lnTo>
                    <a:pt x="266039" y="633175"/>
                  </a:lnTo>
                  <a:lnTo>
                    <a:pt x="276650" y="637286"/>
                  </a:lnTo>
                  <a:lnTo>
                    <a:pt x="262370" y="643934"/>
                  </a:lnTo>
                  <a:lnTo>
                    <a:pt x="283596" y="649357"/>
                  </a:lnTo>
                  <a:lnTo>
                    <a:pt x="356364" y="435945"/>
                  </a:lnTo>
                  <a:lnTo>
                    <a:pt x="344211" y="426138"/>
                  </a:lnTo>
                  <a:lnTo>
                    <a:pt x="361399" y="421179"/>
                  </a:lnTo>
                  <a:lnTo>
                    <a:pt x="378095" y="425445"/>
                  </a:lnTo>
                  <a:lnTo>
                    <a:pt x="345773" y="399363"/>
                  </a:lnTo>
                  <a:close/>
                </a:path>
                <a:path w="643254" h="662305">
                  <a:moveTo>
                    <a:pt x="157947" y="591295"/>
                  </a:moveTo>
                  <a:lnTo>
                    <a:pt x="164048" y="605746"/>
                  </a:lnTo>
                  <a:lnTo>
                    <a:pt x="168470" y="595372"/>
                  </a:lnTo>
                  <a:lnTo>
                    <a:pt x="157947" y="591295"/>
                  </a:lnTo>
                  <a:close/>
                </a:path>
                <a:path w="643254" h="662305">
                  <a:moveTo>
                    <a:pt x="168470" y="595372"/>
                  </a:moveTo>
                  <a:lnTo>
                    <a:pt x="164048" y="605746"/>
                  </a:lnTo>
                  <a:lnTo>
                    <a:pt x="255649" y="629149"/>
                  </a:lnTo>
                  <a:lnTo>
                    <a:pt x="168470" y="595372"/>
                  </a:lnTo>
                  <a:close/>
                </a:path>
                <a:path w="643254" h="662305">
                  <a:moveTo>
                    <a:pt x="169004" y="594120"/>
                  </a:moveTo>
                  <a:lnTo>
                    <a:pt x="157947" y="591295"/>
                  </a:lnTo>
                  <a:lnTo>
                    <a:pt x="168470" y="595372"/>
                  </a:lnTo>
                  <a:lnTo>
                    <a:pt x="169004" y="594120"/>
                  </a:lnTo>
                  <a:close/>
                </a:path>
                <a:path w="643254" h="662305">
                  <a:moveTo>
                    <a:pt x="378095" y="425445"/>
                  </a:moveTo>
                  <a:lnTo>
                    <a:pt x="361399" y="421179"/>
                  </a:lnTo>
                  <a:lnTo>
                    <a:pt x="356364" y="435945"/>
                  </a:lnTo>
                  <a:lnTo>
                    <a:pt x="541383" y="585250"/>
                  </a:lnTo>
                  <a:lnTo>
                    <a:pt x="553330" y="568952"/>
                  </a:lnTo>
                  <a:lnTo>
                    <a:pt x="530534" y="563128"/>
                  </a:lnTo>
                  <a:lnTo>
                    <a:pt x="537294" y="553905"/>
                  </a:lnTo>
                  <a:lnTo>
                    <a:pt x="378095" y="425445"/>
                  </a:lnTo>
                  <a:close/>
                </a:path>
                <a:path w="643254" h="662305">
                  <a:moveTo>
                    <a:pt x="537294" y="553905"/>
                  </a:moveTo>
                  <a:lnTo>
                    <a:pt x="530534" y="563128"/>
                  </a:lnTo>
                  <a:lnTo>
                    <a:pt x="546197" y="561089"/>
                  </a:lnTo>
                  <a:lnTo>
                    <a:pt x="537294" y="553905"/>
                  </a:lnTo>
                  <a:close/>
                </a:path>
                <a:path w="643254" h="662305">
                  <a:moveTo>
                    <a:pt x="599128" y="469551"/>
                  </a:moveTo>
                  <a:lnTo>
                    <a:pt x="537294" y="553905"/>
                  </a:lnTo>
                  <a:lnTo>
                    <a:pt x="546197" y="561089"/>
                  </a:lnTo>
                  <a:lnTo>
                    <a:pt x="530534" y="563128"/>
                  </a:lnTo>
                  <a:lnTo>
                    <a:pt x="553330" y="568952"/>
                  </a:lnTo>
                  <a:lnTo>
                    <a:pt x="619439" y="478760"/>
                  </a:lnTo>
                  <a:lnTo>
                    <a:pt x="608359" y="475930"/>
                  </a:lnTo>
                  <a:lnTo>
                    <a:pt x="599128" y="469551"/>
                  </a:lnTo>
                  <a:close/>
                </a:path>
                <a:path w="643254" h="662305">
                  <a:moveTo>
                    <a:pt x="237652" y="268571"/>
                  </a:moveTo>
                  <a:lnTo>
                    <a:pt x="0" y="263845"/>
                  </a:lnTo>
                  <a:lnTo>
                    <a:pt x="3115" y="415574"/>
                  </a:lnTo>
                  <a:lnTo>
                    <a:pt x="57387" y="412098"/>
                  </a:lnTo>
                  <a:lnTo>
                    <a:pt x="24704" y="403748"/>
                  </a:lnTo>
                  <a:lnTo>
                    <a:pt x="13096" y="393072"/>
                  </a:lnTo>
                  <a:lnTo>
                    <a:pt x="24470" y="392343"/>
                  </a:lnTo>
                  <a:lnTo>
                    <a:pt x="22344" y="288806"/>
                  </a:lnTo>
                  <a:lnTo>
                    <a:pt x="10929" y="285890"/>
                  </a:lnTo>
                  <a:lnTo>
                    <a:pt x="22056" y="274757"/>
                  </a:lnTo>
                  <a:lnTo>
                    <a:pt x="70243" y="287068"/>
                  </a:lnTo>
                  <a:lnTo>
                    <a:pt x="268055" y="290998"/>
                  </a:lnTo>
                  <a:lnTo>
                    <a:pt x="267601" y="289623"/>
                  </a:lnTo>
                  <a:lnTo>
                    <a:pt x="242492" y="283208"/>
                  </a:lnTo>
                  <a:lnTo>
                    <a:pt x="237652" y="268571"/>
                  </a:lnTo>
                  <a:close/>
                </a:path>
                <a:path w="643254" h="662305">
                  <a:moveTo>
                    <a:pt x="24470" y="392343"/>
                  </a:moveTo>
                  <a:lnTo>
                    <a:pt x="13096" y="393072"/>
                  </a:lnTo>
                  <a:lnTo>
                    <a:pt x="24704" y="403748"/>
                  </a:lnTo>
                  <a:lnTo>
                    <a:pt x="24470" y="392343"/>
                  </a:lnTo>
                  <a:close/>
                </a:path>
                <a:path w="643254" h="662305">
                  <a:moveTo>
                    <a:pt x="261497" y="377153"/>
                  </a:moveTo>
                  <a:lnTo>
                    <a:pt x="24470" y="392343"/>
                  </a:lnTo>
                  <a:lnTo>
                    <a:pt x="24704" y="403748"/>
                  </a:lnTo>
                  <a:lnTo>
                    <a:pt x="57387" y="412098"/>
                  </a:lnTo>
                  <a:lnTo>
                    <a:pt x="227519" y="401200"/>
                  </a:lnTo>
                  <a:lnTo>
                    <a:pt x="234472" y="384888"/>
                  </a:lnTo>
                  <a:lnTo>
                    <a:pt x="255869" y="390355"/>
                  </a:lnTo>
                  <a:lnTo>
                    <a:pt x="261236" y="377765"/>
                  </a:lnTo>
                  <a:lnTo>
                    <a:pt x="261497" y="377153"/>
                  </a:lnTo>
                  <a:close/>
                </a:path>
                <a:path w="643254" h="662305">
                  <a:moveTo>
                    <a:pt x="361399" y="421179"/>
                  </a:moveTo>
                  <a:lnTo>
                    <a:pt x="344211" y="426138"/>
                  </a:lnTo>
                  <a:lnTo>
                    <a:pt x="356364" y="435945"/>
                  </a:lnTo>
                  <a:lnTo>
                    <a:pt x="361399" y="421179"/>
                  </a:lnTo>
                  <a:close/>
                </a:path>
                <a:path w="643254" h="662305">
                  <a:moveTo>
                    <a:pt x="234472" y="384888"/>
                  </a:moveTo>
                  <a:lnTo>
                    <a:pt x="227519" y="401200"/>
                  </a:lnTo>
                  <a:lnTo>
                    <a:pt x="245213" y="400067"/>
                  </a:lnTo>
                  <a:lnTo>
                    <a:pt x="234472" y="384888"/>
                  </a:lnTo>
                  <a:close/>
                </a:path>
                <a:path w="643254" h="662305">
                  <a:moveTo>
                    <a:pt x="605764" y="460499"/>
                  </a:moveTo>
                  <a:lnTo>
                    <a:pt x="599128" y="469551"/>
                  </a:lnTo>
                  <a:lnTo>
                    <a:pt x="608359" y="475930"/>
                  </a:lnTo>
                  <a:lnTo>
                    <a:pt x="605764" y="460499"/>
                  </a:lnTo>
                  <a:close/>
                </a:path>
                <a:path w="643254" h="662305">
                  <a:moveTo>
                    <a:pt x="628556" y="466322"/>
                  </a:moveTo>
                  <a:lnTo>
                    <a:pt x="605764" y="460499"/>
                  </a:lnTo>
                  <a:lnTo>
                    <a:pt x="608359" y="475930"/>
                  </a:lnTo>
                  <a:lnTo>
                    <a:pt x="619439" y="478760"/>
                  </a:lnTo>
                  <a:lnTo>
                    <a:pt x="628556" y="466322"/>
                  </a:lnTo>
                  <a:close/>
                </a:path>
                <a:path w="643254" h="662305">
                  <a:moveTo>
                    <a:pt x="612599" y="220564"/>
                  </a:moveTo>
                  <a:lnTo>
                    <a:pt x="420222" y="326764"/>
                  </a:lnTo>
                  <a:lnTo>
                    <a:pt x="427795" y="346975"/>
                  </a:lnTo>
                  <a:lnTo>
                    <a:pt x="419297" y="345285"/>
                  </a:lnTo>
                  <a:lnTo>
                    <a:pt x="599128" y="469551"/>
                  </a:lnTo>
                  <a:lnTo>
                    <a:pt x="605764" y="460499"/>
                  </a:lnTo>
                  <a:lnTo>
                    <a:pt x="628556" y="466322"/>
                  </a:lnTo>
                  <a:lnTo>
                    <a:pt x="629997" y="464356"/>
                  </a:lnTo>
                  <a:lnTo>
                    <a:pt x="474787" y="357100"/>
                  </a:lnTo>
                  <a:lnTo>
                    <a:pt x="430771" y="345854"/>
                  </a:lnTo>
                  <a:lnTo>
                    <a:pt x="423197" y="325643"/>
                  </a:lnTo>
                  <a:lnTo>
                    <a:pt x="427825" y="324647"/>
                  </a:lnTo>
                  <a:lnTo>
                    <a:pt x="456103" y="331871"/>
                  </a:lnTo>
                  <a:lnTo>
                    <a:pt x="633310" y="234064"/>
                  </a:lnTo>
                  <a:lnTo>
                    <a:pt x="618544" y="230292"/>
                  </a:lnTo>
                  <a:lnTo>
                    <a:pt x="612599" y="220564"/>
                  </a:lnTo>
                  <a:close/>
                </a:path>
                <a:path w="643254" h="662305">
                  <a:moveTo>
                    <a:pt x="22056" y="274757"/>
                  </a:moveTo>
                  <a:lnTo>
                    <a:pt x="10929" y="285890"/>
                  </a:lnTo>
                  <a:lnTo>
                    <a:pt x="22289" y="286116"/>
                  </a:lnTo>
                  <a:lnTo>
                    <a:pt x="22056" y="274757"/>
                  </a:lnTo>
                  <a:close/>
                </a:path>
                <a:path w="643254" h="662305">
                  <a:moveTo>
                    <a:pt x="22289" y="286116"/>
                  </a:moveTo>
                  <a:lnTo>
                    <a:pt x="10929" y="285890"/>
                  </a:lnTo>
                  <a:lnTo>
                    <a:pt x="22344" y="288806"/>
                  </a:lnTo>
                  <a:lnTo>
                    <a:pt x="22289" y="286116"/>
                  </a:lnTo>
                  <a:close/>
                </a:path>
                <a:path w="643254" h="662305">
                  <a:moveTo>
                    <a:pt x="70243" y="287068"/>
                  </a:moveTo>
                  <a:lnTo>
                    <a:pt x="22056" y="274757"/>
                  </a:lnTo>
                  <a:lnTo>
                    <a:pt x="22289" y="286116"/>
                  </a:lnTo>
                  <a:lnTo>
                    <a:pt x="70243" y="287068"/>
                  </a:lnTo>
                  <a:close/>
                </a:path>
                <a:path w="643254" h="662305">
                  <a:moveTo>
                    <a:pt x="427825" y="324647"/>
                  </a:moveTo>
                  <a:lnTo>
                    <a:pt x="423197" y="325643"/>
                  </a:lnTo>
                  <a:lnTo>
                    <a:pt x="430771" y="345854"/>
                  </a:lnTo>
                  <a:lnTo>
                    <a:pt x="446194" y="337341"/>
                  </a:lnTo>
                  <a:lnTo>
                    <a:pt x="427825" y="324647"/>
                  </a:lnTo>
                  <a:close/>
                </a:path>
                <a:path w="643254" h="662305">
                  <a:moveTo>
                    <a:pt x="446194" y="337341"/>
                  </a:moveTo>
                  <a:lnTo>
                    <a:pt x="430771" y="345854"/>
                  </a:lnTo>
                  <a:lnTo>
                    <a:pt x="474787" y="357100"/>
                  </a:lnTo>
                  <a:lnTo>
                    <a:pt x="446194" y="337341"/>
                  </a:lnTo>
                  <a:close/>
                </a:path>
                <a:path w="643254" h="662305">
                  <a:moveTo>
                    <a:pt x="456103" y="331871"/>
                  </a:moveTo>
                  <a:lnTo>
                    <a:pt x="427825" y="324647"/>
                  </a:lnTo>
                  <a:lnTo>
                    <a:pt x="446194" y="337341"/>
                  </a:lnTo>
                  <a:lnTo>
                    <a:pt x="456103" y="331871"/>
                  </a:lnTo>
                  <a:close/>
                </a:path>
                <a:path w="643254" h="662305">
                  <a:moveTo>
                    <a:pt x="253060" y="268877"/>
                  </a:moveTo>
                  <a:lnTo>
                    <a:pt x="237652" y="268571"/>
                  </a:lnTo>
                  <a:lnTo>
                    <a:pt x="242492" y="283208"/>
                  </a:lnTo>
                  <a:lnTo>
                    <a:pt x="253060" y="268877"/>
                  </a:lnTo>
                  <a:close/>
                </a:path>
                <a:path w="643254" h="662305">
                  <a:moveTo>
                    <a:pt x="261450" y="271021"/>
                  </a:moveTo>
                  <a:lnTo>
                    <a:pt x="253060" y="268877"/>
                  </a:lnTo>
                  <a:lnTo>
                    <a:pt x="242492" y="283208"/>
                  </a:lnTo>
                  <a:lnTo>
                    <a:pt x="267601" y="289623"/>
                  </a:lnTo>
                  <a:lnTo>
                    <a:pt x="261450" y="271021"/>
                  </a:lnTo>
                  <a:close/>
                </a:path>
                <a:path w="643254" h="662305">
                  <a:moveTo>
                    <a:pt x="307321" y="0"/>
                  </a:moveTo>
                  <a:lnTo>
                    <a:pt x="162815" y="42209"/>
                  </a:lnTo>
                  <a:lnTo>
                    <a:pt x="237652" y="268571"/>
                  </a:lnTo>
                  <a:lnTo>
                    <a:pt x="253060" y="268877"/>
                  </a:lnTo>
                  <a:lnTo>
                    <a:pt x="261450" y="271021"/>
                  </a:lnTo>
                  <a:lnTo>
                    <a:pt x="192775" y="63302"/>
                  </a:lnTo>
                  <a:lnTo>
                    <a:pt x="179784" y="59983"/>
                  </a:lnTo>
                  <a:lnTo>
                    <a:pt x="187084" y="46090"/>
                  </a:lnTo>
                  <a:lnTo>
                    <a:pt x="208565" y="51578"/>
                  </a:lnTo>
                  <a:lnTo>
                    <a:pt x="291762" y="27281"/>
                  </a:lnTo>
                  <a:lnTo>
                    <a:pt x="288968" y="16331"/>
                  </a:lnTo>
                  <a:lnTo>
                    <a:pt x="313060" y="22486"/>
                  </a:lnTo>
                  <a:lnTo>
                    <a:pt x="307321" y="0"/>
                  </a:lnTo>
                  <a:close/>
                </a:path>
                <a:path w="643254" h="662305">
                  <a:moveTo>
                    <a:pt x="313060" y="22486"/>
                  </a:moveTo>
                  <a:lnTo>
                    <a:pt x="288968" y="16331"/>
                  </a:lnTo>
                  <a:lnTo>
                    <a:pt x="302603" y="24115"/>
                  </a:lnTo>
                  <a:lnTo>
                    <a:pt x="291762" y="27281"/>
                  </a:lnTo>
                  <a:lnTo>
                    <a:pt x="352738" y="266251"/>
                  </a:lnTo>
                  <a:lnTo>
                    <a:pt x="379556" y="248362"/>
                  </a:lnTo>
                  <a:lnTo>
                    <a:pt x="370083" y="245942"/>
                  </a:lnTo>
                  <a:lnTo>
                    <a:pt x="353445" y="239555"/>
                  </a:lnTo>
                  <a:lnTo>
                    <a:pt x="366270" y="231000"/>
                  </a:lnTo>
                  <a:lnTo>
                    <a:pt x="313060" y="22486"/>
                  </a:lnTo>
                  <a:close/>
                </a:path>
                <a:path w="643254" h="662305">
                  <a:moveTo>
                    <a:pt x="366270" y="231000"/>
                  </a:moveTo>
                  <a:lnTo>
                    <a:pt x="353445" y="239555"/>
                  </a:lnTo>
                  <a:lnTo>
                    <a:pt x="370083" y="245942"/>
                  </a:lnTo>
                  <a:lnTo>
                    <a:pt x="366270" y="231000"/>
                  </a:lnTo>
                  <a:close/>
                </a:path>
                <a:path w="643254" h="662305">
                  <a:moveTo>
                    <a:pt x="563961" y="99122"/>
                  </a:moveTo>
                  <a:lnTo>
                    <a:pt x="366270" y="231000"/>
                  </a:lnTo>
                  <a:lnTo>
                    <a:pt x="370083" y="245942"/>
                  </a:lnTo>
                  <a:lnTo>
                    <a:pt x="379556" y="248362"/>
                  </a:lnTo>
                  <a:lnTo>
                    <a:pt x="557181" y="129882"/>
                  </a:lnTo>
                  <a:lnTo>
                    <a:pt x="551260" y="120194"/>
                  </a:lnTo>
                  <a:lnTo>
                    <a:pt x="566627" y="123582"/>
                  </a:lnTo>
                  <a:lnTo>
                    <a:pt x="581182" y="127301"/>
                  </a:lnTo>
                  <a:lnTo>
                    <a:pt x="563961" y="99122"/>
                  </a:lnTo>
                  <a:close/>
                </a:path>
                <a:path w="643254" h="662305">
                  <a:moveTo>
                    <a:pt x="622578" y="215055"/>
                  </a:moveTo>
                  <a:lnTo>
                    <a:pt x="612599" y="220564"/>
                  </a:lnTo>
                  <a:lnTo>
                    <a:pt x="618544" y="230292"/>
                  </a:lnTo>
                  <a:lnTo>
                    <a:pt x="620580" y="222603"/>
                  </a:lnTo>
                  <a:lnTo>
                    <a:pt x="622578" y="215055"/>
                  </a:lnTo>
                  <a:close/>
                </a:path>
                <a:path w="643254" h="662305">
                  <a:moveTo>
                    <a:pt x="637076" y="218759"/>
                  </a:moveTo>
                  <a:lnTo>
                    <a:pt x="622578" y="215055"/>
                  </a:lnTo>
                  <a:lnTo>
                    <a:pt x="620580" y="222603"/>
                  </a:lnTo>
                  <a:lnTo>
                    <a:pt x="618544" y="230292"/>
                  </a:lnTo>
                  <a:lnTo>
                    <a:pt x="633310" y="234064"/>
                  </a:lnTo>
                  <a:lnTo>
                    <a:pt x="643121" y="228650"/>
                  </a:lnTo>
                  <a:lnTo>
                    <a:pt x="637076" y="218759"/>
                  </a:lnTo>
                  <a:close/>
                </a:path>
                <a:path w="643254" h="662305">
                  <a:moveTo>
                    <a:pt x="581182" y="127301"/>
                  </a:moveTo>
                  <a:lnTo>
                    <a:pt x="566627" y="123582"/>
                  </a:lnTo>
                  <a:lnTo>
                    <a:pt x="557181" y="129882"/>
                  </a:lnTo>
                  <a:lnTo>
                    <a:pt x="612599" y="220564"/>
                  </a:lnTo>
                  <a:lnTo>
                    <a:pt x="622578" y="215055"/>
                  </a:lnTo>
                  <a:lnTo>
                    <a:pt x="637076" y="218759"/>
                  </a:lnTo>
                  <a:lnTo>
                    <a:pt x="581182" y="127301"/>
                  </a:lnTo>
                  <a:close/>
                </a:path>
                <a:path w="643254" h="662305">
                  <a:moveTo>
                    <a:pt x="187084" y="46090"/>
                  </a:moveTo>
                  <a:lnTo>
                    <a:pt x="179784" y="59983"/>
                  </a:lnTo>
                  <a:lnTo>
                    <a:pt x="190630" y="56816"/>
                  </a:lnTo>
                  <a:lnTo>
                    <a:pt x="187084" y="46090"/>
                  </a:lnTo>
                  <a:close/>
                </a:path>
                <a:path w="643254" h="662305">
                  <a:moveTo>
                    <a:pt x="190630" y="56816"/>
                  </a:moveTo>
                  <a:lnTo>
                    <a:pt x="179784" y="59983"/>
                  </a:lnTo>
                  <a:lnTo>
                    <a:pt x="192775" y="63302"/>
                  </a:lnTo>
                  <a:lnTo>
                    <a:pt x="190630" y="56816"/>
                  </a:lnTo>
                  <a:close/>
                </a:path>
                <a:path w="643254" h="662305">
                  <a:moveTo>
                    <a:pt x="208565" y="51578"/>
                  </a:moveTo>
                  <a:lnTo>
                    <a:pt x="187084" y="46090"/>
                  </a:lnTo>
                  <a:lnTo>
                    <a:pt x="190630" y="56816"/>
                  </a:lnTo>
                  <a:lnTo>
                    <a:pt x="208565" y="51578"/>
                  </a:lnTo>
                  <a:close/>
                </a:path>
                <a:path w="643254" h="662305">
                  <a:moveTo>
                    <a:pt x="566627" y="123582"/>
                  </a:moveTo>
                  <a:lnTo>
                    <a:pt x="551260" y="120194"/>
                  </a:lnTo>
                  <a:lnTo>
                    <a:pt x="557181" y="129882"/>
                  </a:lnTo>
                  <a:lnTo>
                    <a:pt x="566627" y="123582"/>
                  </a:lnTo>
                  <a:close/>
                </a:path>
                <a:path w="643254" h="662305">
                  <a:moveTo>
                    <a:pt x="288968" y="16331"/>
                  </a:moveTo>
                  <a:lnTo>
                    <a:pt x="291762" y="27281"/>
                  </a:lnTo>
                  <a:lnTo>
                    <a:pt x="302603" y="24115"/>
                  </a:lnTo>
                  <a:lnTo>
                    <a:pt x="288968" y="163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963930">
              <a:lnSpc>
                <a:spcPct val="100000"/>
              </a:lnSpc>
              <a:spcBef>
                <a:spcPts val="100"/>
              </a:spcBef>
            </a:pPr>
            <a:r>
              <a:rPr sz="3600" spc="1190" dirty="0">
                <a:solidFill>
                  <a:srgbClr val="EF3036"/>
                </a:solidFill>
              </a:rPr>
              <a:t>ТВОРЧЕСКАЯ</a:t>
            </a:r>
            <a:r>
              <a:rPr sz="3600" spc="-75" dirty="0">
                <a:solidFill>
                  <a:srgbClr val="EF3036"/>
                </a:solidFill>
              </a:rPr>
              <a:t> </a:t>
            </a:r>
            <a:r>
              <a:rPr sz="3600" spc="605" dirty="0">
                <a:solidFill>
                  <a:srgbClr val="EF3036"/>
                </a:solidFill>
              </a:rPr>
              <a:t>ЛИЧНОСТЬ</a:t>
            </a:r>
            <a:r>
              <a:rPr sz="3600" spc="-50" dirty="0">
                <a:solidFill>
                  <a:srgbClr val="EF3036"/>
                </a:solidFill>
              </a:rPr>
              <a:t> </a:t>
            </a:r>
            <a:r>
              <a:rPr sz="3600" spc="965" dirty="0">
                <a:solidFill>
                  <a:srgbClr val="EF3036"/>
                </a:solidFill>
              </a:rPr>
              <a:t>ГОДА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152" y="2034539"/>
            <a:ext cx="2666745" cy="39319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70152" y="2680411"/>
            <a:ext cx="4416425" cy="506730"/>
            <a:chOff x="1070152" y="2680411"/>
            <a:chExt cx="4416425" cy="5067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0152" y="2680411"/>
              <a:ext cx="3492373" cy="2624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0152" y="2924809"/>
              <a:ext cx="4416171" cy="26212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70152" y="3412490"/>
            <a:ext cx="3354704" cy="506095"/>
            <a:chOff x="1070152" y="3412490"/>
            <a:chExt cx="3354704" cy="50609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0152" y="3412490"/>
              <a:ext cx="3354324" cy="2621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0152" y="3656330"/>
              <a:ext cx="2676779" cy="262128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070152" y="4144390"/>
            <a:ext cx="4514850" cy="993775"/>
            <a:chOff x="1070152" y="4144390"/>
            <a:chExt cx="4514850" cy="99377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0152" y="4144390"/>
              <a:ext cx="4514469" cy="2621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0152" y="4388230"/>
              <a:ext cx="4352290" cy="2621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0152" y="4632070"/>
              <a:ext cx="3605403" cy="2621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0152" y="4875910"/>
              <a:ext cx="1441323" cy="262127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070152" y="5363260"/>
            <a:ext cx="4554855" cy="1238250"/>
            <a:chOff x="1070152" y="5363260"/>
            <a:chExt cx="4554855" cy="1238250"/>
          </a:xfrm>
        </p:grpSpPr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0152" y="5363260"/>
              <a:ext cx="3955541" cy="26243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0152" y="5607710"/>
              <a:ext cx="3464179" cy="26212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9379" y="5607710"/>
              <a:ext cx="195072" cy="26212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26915" y="5607710"/>
              <a:ext cx="1097622" cy="26212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0152" y="5851550"/>
              <a:ext cx="3379470" cy="2621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70152" y="6095390"/>
              <a:ext cx="3365246" cy="26212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70152" y="6339230"/>
              <a:ext cx="2275078" cy="26212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6263640" y="1527035"/>
            <a:ext cx="5266055" cy="2879090"/>
            <a:chOff x="6263640" y="1527035"/>
            <a:chExt cx="5266055" cy="2879090"/>
          </a:xfrm>
        </p:grpSpPr>
        <p:sp>
          <p:nvSpPr>
            <p:cNvPr id="24" name="object 24"/>
            <p:cNvSpPr/>
            <p:nvPr/>
          </p:nvSpPr>
          <p:spPr>
            <a:xfrm>
              <a:off x="6263640" y="2089403"/>
              <a:ext cx="4668520" cy="2316480"/>
            </a:xfrm>
            <a:custGeom>
              <a:avLst/>
              <a:gdLst/>
              <a:ahLst/>
              <a:cxnLst/>
              <a:rect l="l" t="t" r="r" b="b"/>
              <a:pathLst>
                <a:path w="4668520" h="2316479">
                  <a:moveTo>
                    <a:pt x="4668012" y="0"/>
                  </a:moveTo>
                  <a:lnTo>
                    <a:pt x="0" y="0"/>
                  </a:lnTo>
                  <a:lnTo>
                    <a:pt x="0" y="2316480"/>
                  </a:lnTo>
                  <a:lnTo>
                    <a:pt x="4668012" y="2316480"/>
                  </a:lnTo>
                  <a:lnTo>
                    <a:pt x="4668012" y="0"/>
                  </a:lnTo>
                  <a:close/>
                </a:path>
              </a:pathLst>
            </a:custGeom>
            <a:solidFill>
              <a:srgbClr val="EF303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86093" y="2281173"/>
              <a:ext cx="1556003" cy="2956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86093" y="2555494"/>
              <a:ext cx="1996058" cy="29565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86093" y="3105607"/>
              <a:ext cx="3011424" cy="26243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86093" y="3349751"/>
              <a:ext cx="3794252" cy="26212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86093" y="3593591"/>
              <a:ext cx="3921125" cy="26212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86093" y="3837432"/>
              <a:ext cx="1830070" cy="2621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384536" y="1527035"/>
              <a:ext cx="1144536" cy="113386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620812" y="1763456"/>
              <a:ext cx="617220" cy="634365"/>
            </a:xfrm>
            <a:custGeom>
              <a:avLst/>
              <a:gdLst/>
              <a:ahLst/>
              <a:cxnLst/>
              <a:rect l="l" t="t" r="r" b="b"/>
              <a:pathLst>
                <a:path w="617220" h="634364">
                  <a:moveTo>
                    <a:pt x="288390" y="0"/>
                  </a:moveTo>
                  <a:lnTo>
                    <a:pt x="165584" y="35871"/>
                  </a:lnTo>
                  <a:lnTo>
                    <a:pt x="241704" y="266145"/>
                  </a:lnTo>
                  <a:lnTo>
                    <a:pt x="0" y="261341"/>
                  </a:lnTo>
                  <a:lnTo>
                    <a:pt x="2651" y="390318"/>
                  </a:lnTo>
                  <a:lnTo>
                    <a:pt x="233356" y="375535"/>
                  </a:lnTo>
                  <a:lnTo>
                    <a:pt x="142873" y="587829"/>
                  </a:lnTo>
                  <a:lnTo>
                    <a:pt x="261562" y="633816"/>
                  </a:lnTo>
                  <a:lnTo>
                    <a:pt x="339930" y="404023"/>
                  </a:lnTo>
                  <a:lnTo>
                    <a:pt x="528200" y="555938"/>
                  </a:lnTo>
                  <a:lnTo>
                    <a:pt x="603416" y="453306"/>
                  </a:lnTo>
                  <a:lnTo>
                    <a:pt x="414351" y="322674"/>
                  </a:lnTo>
                  <a:lnTo>
                    <a:pt x="616720" y="210969"/>
                  </a:lnTo>
                  <a:lnTo>
                    <a:pt x="549427" y="100854"/>
                  </a:lnTo>
                  <a:lnTo>
                    <a:pt x="348361" y="234988"/>
                  </a:lnTo>
                  <a:lnTo>
                    <a:pt x="288390" y="0"/>
                  </a:lnTo>
                  <a:close/>
                </a:path>
              </a:pathLst>
            </a:custGeom>
            <a:solidFill>
              <a:srgbClr val="EF3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609669" y="1749815"/>
              <a:ext cx="643255" cy="662305"/>
            </a:xfrm>
            <a:custGeom>
              <a:avLst/>
              <a:gdLst/>
              <a:ahLst/>
              <a:cxnLst/>
              <a:rect l="l" t="t" r="r" b="b"/>
              <a:pathLst>
                <a:path w="643254" h="662305">
                  <a:moveTo>
                    <a:pt x="255869" y="390355"/>
                  </a:moveTo>
                  <a:lnTo>
                    <a:pt x="234472" y="384888"/>
                  </a:lnTo>
                  <a:lnTo>
                    <a:pt x="245213" y="400067"/>
                  </a:lnTo>
                  <a:lnTo>
                    <a:pt x="227519" y="401200"/>
                  </a:lnTo>
                  <a:lnTo>
                    <a:pt x="139553" y="607566"/>
                  </a:lnTo>
                  <a:lnTo>
                    <a:pt x="279374" y="661739"/>
                  </a:lnTo>
                  <a:lnTo>
                    <a:pt x="283596" y="649357"/>
                  </a:lnTo>
                  <a:lnTo>
                    <a:pt x="262370" y="643934"/>
                  </a:lnTo>
                  <a:lnTo>
                    <a:pt x="265600" y="634463"/>
                  </a:lnTo>
                  <a:lnTo>
                    <a:pt x="266039" y="633175"/>
                  </a:lnTo>
                  <a:lnTo>
                    <a:pt x="255649" y="629149"/>
                  </a:lnTo>
                  <a:lnTo>
                    <a:pt x="164048" y="605746"/>
                  </a:lnTo>
                  <a:lnTo>
                    <a:pt x="157947" y="591295"/>
                  </a:lnTo>
                  <a:lnTo>
                    <a:pt x="169004" y="594120"/>
                  </a:lnTo>
                  <a:lnTo>
                    <a:pt x="255869" y="390355"/>
                  </a:lnTo>
                  <a:close/>
                </a:path>
                <a:path w="643254" h="662305">
                  <a:moveTo>
                    <a:pt x="266039" y="633175"/>
                  </a:moveTo>
                  <a:lnTo>
                    <a:pt x="262370" y="643934"/>
                  </a:lnTo>
                  <a:lnTo>
                    <a:pt x="276650" y="637286"/>
                  </a:lnTo>
                  <a:lnTo>
                    <a:pt x="266039" y="633175"/>
                  </a:lnTo>
                  <a:close/>
                </a:path>
                <a:path w="643254" h="662305">
                  <a:moveTo>
                    <a:pt x="345773" y="399363"/>
                  </a:moveTo>
                  <a:lnTo>
                    <a:pt x="266469" y="631913"/>
                  </a:lnTo>
                  <a:lnTo>
                    <a:pt x="266039" y="633175"/>
                  </a:lnTo>
                  <a:lnTo>
                    <a:pt x="276650" y="637286"/>
                  </a:lnTo>
                  <a:lnTo>
                    <a:pt x="262370" y="643934"/>
                  </a:lnTo>
                  <a:lnTo>
                    <a:pt x="283596" y="649357"/>
                  </a:lnTo>
                  <a:lnTo>
                    <a:pt x="356364" y="435945"/>
                  </a:lnTo>
                  <a:lnTo>
                    <a:pt x="344211" y="426138"/>
                  </a:lnTo>
                  <a:lnTo>
                    <a:pt x="361399" y="421179"/>
                  </a:lnTo>
                  <a:lnTo>
                    <a:pt x="378095" y="425445"/>
                  </a:lnTo>
                  <a:lnTo>
                    <a:pt x="345773" y="399363"/>
                  </a:lnTo>
                  <a:close/>
                </a:path>
                <a:path w="643254" h="662305">
                  <a:moveTo>
                    <a:pt x="157947" y="591295"/>
                  </a:moveTo>
                  <a:lnTo>
                    <a:pt x="164048" y="605746"/>
                  </a:lnTo>
                  <a:lnTo>
                    <a:pt x="168470" y="595372"/>
                  </a:lnTo>
                  <a:lnTo>
                    <a:pt x="157947" y="591295"/>
                  </a:lnTo>
                  <a:close/>
                </a:path>
                <a:path w="643254" h="662305">
                  <a:moveTo>
                    <a:pt x="168470" y="595372"/>
                  </a:moveTo>
                  <a:lnTo>
                    <a:pt x="164048" y="605746"/>
                  </a:lnTo>
                  <a:lnTo>
                    <a:pt x="255649" y="629149"/>
                  </a:lnTo>
                  <a:lnTo>
                    <a:pt x="168470" y="595372"/>
                  </a:lnTo>
                  <a:close/>
                </a:path>
                <a:path w="643254" h="662305">
                  <a:moveTo>
                    <a:pt x="169004" y="594120"/>
                  </a:moveTo>
                  <a:lnTo>
                    <a:pt x="157947" y="591295"/>
                  </a:lnTo>
                  <a:lnTo>
                    <a:pt x="168470" y="595372"/>
                  </a:lnTo>
                  <a:lnTo>
                    <a:pt x="169004" y="594120"/>
                  </a:lnTo>
                  <a:close/>
                </a:path>
                <a:path w="643254" h="662305">
                  <a:moveTo>
                    <a:pt x="378095" y="425445"/>
                  </a:moveTo>
                  <a:lnTo>
                    <a:pt x="361399" y="421179"/>
                  </a:lnTo>
                  <a:lnTo>
                    <a:pt x="356364" y="435945"/>
                  </a:lnTo>
                  <a:lnTo>
                    <a:pt x="541383" y="585250"/>
                  </a:lnTo>
                  <a:lnTo>
                    <a:pt x="553330" y="568952"/>
                  </a:lnTo>
                  <a:lnTo>
                    <a:pt x="530534" y="563128"/>
                  </a:lnTo>
                  <a:lnTo>
                    <a:pt x="537294" y="553905"/>
                  </a:lnTo>
                  <a:lnTo>
                    <a:pt x="378095" y="425445"/>
                  </a:lnTo>
                  <a:close/>
                </a:path>
                <a:path w="643254" h="662305">
                  <a:moveTo>
                    <a:pt x="537294" y="553905"/>
                  </a:moveTo>
                  <a:lnTo>
                    <a:pt x="530534" y="563128"/>
                  </a:lnTo>
                  <a:lnTo>
                    <a:pt x="546197" y="561089"/>
                  </a:lnTo>
                  <a:lnTo>
                    <a:pt x="537294" y="553905"/>
                  </a:lnTo>
                  <a:close/>
                </a:path>
                <a:path w="643254" h="662305">
                  <a:moveTo>
                    <a:pt x="599128" y="469551"/>
                  </a:moveTo>
                  <a:lnTo>
                    <a:pt x="537294" y="553905"/>
                  </a:lnTo>
                  <a:lnTo>
                    <a:pt x="546197" y="561089"/>
                  </a:lnTo>
                  <a:lnTo>
                    <a:pt x="530534" y="563128"/>
                  </a:lnTo>
                  <a:lnTo>
                    <a:pt x="553330" y="568952"/>
                  </a:lnTo>
                  <a:lnTo>
                    <a:pt x="619439" y="478760"/>
                  </a:lnTo>
                  <a:lnTo>
                    <a:pt x="608359" y="475930"/>
                  </a:lnTo>
                  <a:lnTo>
                    <a:pt x="599128" y="469551"/>
                  </a:lnTo>
                  <a:close/>
                </a:path>
                <a:path w="643254" h="662305">
                  <a:moveTo>
                    <a:pt x="237652" y="268571"/>
                  </a:moveTo>
                  <a:lnTo>
                    <a:pt x="0" y="263845"/>
                  </a:lnTo>
                  <a:lnTo>
                    <a:pt x="3115" y="415574"/>
                  </a:lnTo>
                  <a:lnTo>
                    <a:pt x="57387" y="412098"/>
                  </a:lnTo>
                  <a:lnTo>
                    <a:pt x="24704" y="403748"/>
                  </a:lnTo>
                  <a:lnTo>
                    <a:pt x="13096" y="393072"/>
                  </a:lnTo>
                  <a:lnTo>
                    <a:pt x="24470" y="392343"/>
                  </a:lnTo>
                  <a:lnTo>
                    <a:pt x="22344" y="288806"/>
                  </a:lnTo>
                  <a:lnTo>
                    <a:pt x="10929" y="285890"/>
                  </a:lnTo>
                  <a:lnTo>
                    <a:pt x="22056" y="274757"/>
                  </a:lnTo>
                  <a:lnTo>
                    <a:pt x="70243" y="287068"/>
                  </a:lnTo>
                  <a:lnTo>
                    <a:pt x="268055" y="290998"/>
                  </a:lnTo>
                  <a:lnTo>
                    <a:pt x="267601" y="289623"/>
                  </a:lnTo>
                  <a:lnTo>
                    <a:pt x="242492" y="283208"/>
                  </a:lnTo>
                  <a:lnTo>
                    <a:pt x="237652" y="268571"/>
                  </a:lnTo>
                  <a:close/>
                </a:path>
                <a:path w="643254" h="662305">
                  <a:moveTo>
                    <a:pt x="24470" y="392343"/>
                  </a:moveTo>
                  <a:lnTo>
                    <a:pt x="13096" y="393072"/>
                  </a:lnTo>
                  <a:lnTo>
                    <a:pt x="24704" y="403748"/>
                  </a:lnTo>
                  <a:lnTo>
                    <a:pt x="24470" y="392343"/>
                  </a:lnTo>
                  <a:close/>
                </a:path>
                <a:path w="643254" h="662305">
                  <a:moveTo>
                    <a:pt x="261497" y="377153"/>
                  </a:moveTo>
                  <a:lnTo>
                    <a:pt x="24470" y="392343"/>
                  </a:lnTo>
                  <a:lnTo>
                    <a:pt x="24704" y="403748"/>
                  </a:lnTo>
                  <a:lnTo>
                    <a:pt x="57387" y="412098"/>
                  </a:lnTo>
                  <a:lnTo>
                    <a:pt x="227519" y="401200"/>
                  </a:lnTo>
                  <a:lnTo>
                    <a:pt x="234472" y="384888"/>
                  </a:lnTo>
                  <a:lnTo>
                    <a:pt x="255869" y="390355"/>
                  </a:lnTo>
                  <a:lnTo>
                    <a:pt x="261236" y="377765"/>
                  </a:lnTo>
                  <a:lnTo>
                    <a:pt x="261497" y="377153"/>
                  </a:lnTo>
                  <a:close/>
                </a:path>
                <a:path w="643254" h="662305">
                  <a:moveTo>
                    <a:pt x="361399" y="421179"/>
                  </a:moveTo>
                  <a:lnTo>
                    <a:pt x="344211" y="426138"/>
                  </a:lnTo>
                  <a:lnTo>
                    <a:pt x="356364" y="435945"/>
                  </a:lnTo>
                  <a:lnTo>
                    <a:pt x="361399" y="421179"/>
                  </a:lnTo>
                  <a:close/>
                </a:path>
                <a:path w="643254" h="662305">
                  <a:moveTo>
                    <a:pt x="234472" y="384888"/>
                  </a:moveTo>
                  <a:lnTo>
                    <a:pt x="227519" y="401200"/>
                  </a:lnTo>
                  <a:lnTo>
                    <a:pt x="245213" y="400067"/>
                  </a:lnTo>
                  <a:lnTo>
                    <a:pt x="234472" y="384888"/>
                  </a:lnTo>
                  <a:close/>
                </a:path>
                <a:path w="643254" h="662305">
                  <a:moveTo>
                    <a:pt x="605764" y="460499"/>
                  </a:moveTo>
                  <a:lnTo>
                    <a:pt x="599128" y="469551"/>
                  </a:lnTo>
                  <a:lnTo>
                    <a:pt x="608359" y="475930"/>
                  </a:lnTo>
                  <a:lnTo>
                    <a:pt x="605764" y="460499"/>
                  </a:lnTo>
                  <a:close/>
                </a:path>
                <a:path w="643254" h="662305">
                  <a:moveTo>
                    <a:pt x="628556" y="466322"/>
                  </a:moveTo>
                  <a:lnTo>
                    <a:pt x="605764" y="460499"/>
                  </a:lnTo>
                  <a:lnTo>
                    <a:pt x="608359" y="475930"/>
                  </a:lnTo>
                  <a:lnTo>
                    <a:pt x="619439" y="478760"/>
                  </a:lnTo>
                  <a:lnTo>
                    <a:pt x="628556" y="466322"/>
                  </a:lnTo>
                  <a:close/>
                </a:path>
                <a:path w="643254" h="662305">
                  <a:moveTo>
                    <a:pt x="612599" y="220564"/>
                  </a:moveTo>
                  <a:lnTo>
                    <a:pt x="420222" y="326764"/>
                  </a:lnTo>
                  <a:lnTo>
                    <a:pt x="427795" y="346975"/>
                  </a:lnTo>
                  <a:lnTo>
                    <a:pt x="419297" y="345285"/>
                  </a:lnTo>
                  <a:lnTo>
                    <a:pt x="599128" y="469551"/>
                  </a:lnTo>
                  <a:lnTo>
                    <a:pt x="605764" y="460499"/>
                  </a:lnTo>
                  <a:lnTo>
                    <a:pt x="628556" y="466322"/>
                  </a:lnTo>
                  <a:lnTo>
                    <a:pt x="629997" y="464356"/>
                  </a:lnTo>
                  <a:lnTo>
                    <a:pt x="474787" y="357100"/>
                  </a:lnTo>
                  <a:lnTo>
                    <a:pt x="430771" y="345854"/>
                  </a:lnTo>
                  <a:lnTo>
                    <a:pt x="423197" y="325643"/>
                  </a:lnTo>
                  <a:lnTo>
                    <a:pt x="427825" y="324647"/>
                  </a:lnTo>
                  <a:lnTo>
                    <a:pt x="456103" y="331871"/>
                  </a:lnTo>
                  <a:lnTo>
                    <a:pt x="633310" y="234064"/>
                  </a:lnTo>
                  <a:lnTo>
                    <a:pt x="618544" y="230292"/>
                  </a:lnTo>
                  <a:lnTo>
                    <a:pt x="612599" y="220564"/>
                  </a:lnTo>
                  <a:close/>
                </a:path>
                <a:path w="643254" h="662305">
                  <a:moveTo>
                    <a:pt x="22056" y="274757"/>
                  </a:moveTo>
                  <a:lnTo>
                    <a:pt x="10929" y="285890"/>
                  </a:lnTo>
                  <a:lnTo>
                    <a:pt x="22289" y="286116"/>
                  </a:lnTo>
                  <a:lnTo>
                    <a:pt x="22056" y="274757"/>
                  </a:lnTo>
                  <a:close/>
                </a:path>
                <a:path w="643254" h="662305">
                  <a:moveTo>
                    <a:pt x="22289" y="286116"/>
                  </a:moveTo>
                  <a:lnTo>
                    <a:pt x="10929" y="285890"/>
                  </a:lnTo>
                  <a:lnTo>
                    <a:pt x="22344" y="288806"/>
                  </a:lnTo>
                  <a:lnTo>
                    <a:pt x="22289" y="286116"/>
                  </a:lnTo>
                  <a:close/>
                </a:path>
                <a:path w="643254" h="662305">
                  <a:moveTo>
                    <a:pt x="70243" y="287068"/>
                  </a:moveTo>
                  <a:lnTo>
                    <a:pt x="22056" y="274757"/>
                  </a:lnTo>
                  <a:lnTo>
                    <a:pt x="22289" y="286116"/>
                  </a:lnTo>
                  <a:lnTo>
                    <a:pt x="70243" y="287068"/>
                  </a:lnTo>
                  <a:close/>
                </a:path>
                <a:path w="643254" h="662305">
                  <a:moveTo>
                    <a:pt x="427825" y="324647"/>
                  </a:moveTo>
                  <a:lnTo>
                    <a:pt x="423197" y="325643"/>
                  </a:lnTo>
                  <a:lnTo>
                    <a:pt x="430771" y="345854"/>
                  </a:lnTo>
                  <a:lnTo>
                    <a:pt x="446194" y="337341"/>
                  </a:lnTo>
                  <a:lnTo>
                    <a:pt x="427825" y="324647"/>
                  </a:lnTo>
                  <a:close/>
                </a:path>
                <a:path w="643254" h="662305">
                  <a:moveTo>
                    <a:pt x="446194" y="337341"/>
                  </a:moveTo>
                  <a:lnTo>
                    <a:pt x="430771" y="345854"/>
                  </a:lnTo>
                  <a:lnTo>
                    <a:pt x="474787" y="357100"/>
                  </a:lnTo>
                  <a:lnTo>
                    <a:pt x="446194" y="337341"/>
                  </a:lnTo>
                  <a:close/>
                </a:path>
                <a:path w="643254" h="662305">
                  <a:moveTo>
                    <a:pt x="456103" y="331871"/>
                  </a:moveTo>
                  <a:lnTo>
                    <a:pt x="427825" y="324647"/>
                  </a:lnTo>
                  <a:lnTo>
                    <a:pt x="446194" y="337341"/>
                  </a:lnTo>
                  <a:lnTo>
                    <a:pt x="456103" y="331871"/>
                  </a:lnTo>
                  <a:close/>
                </a:path>
                <a:path w="643254" h="662305">
                  <a:moveTo>
                    <a:pt x="253060" y="268877"/>
                  </a:moveTo>
                  <a:lnTo>
                    <a:pt x="237652" y="268571"/>
                  </a:lnTo>
                  <a:lnTo>
                    <a:pt x="242492" y="283208"/>
                  </a:lnTo>
                  <a:lnTo>
                    <a:pt x="253060" y="268877"/>
                  </a:lnTo>
                  <a:close/>
                </a:path>
                <a:path w="643254" h="662305">
                  <a:moveTo>
                    <a:pt x="261450" y="271021"/>
                  </a:moveTo>
                  <a:lnTo>
                    <a:pt x="253060" y="268877"/>
                  </a:lnTo>
                  <a:lnTo>
                    <a:pt x="242492" y="283208"/>
                  </a:lnTo>
                  <a:lnTo>
                    <a:pt x="267601" y="289623"/>
                  </a:lnTo>
                  <a:lnTo>
                    <a:pt x="261450" y="271021"/>
                  </a:lnTo>
                  <a:close/>
                </a:path>
                <a:path w="643254" h="662305">
                  <a:moveTo>
                    <a:pt x="307321" y="0"/>
                  </a:moveTo>
                  <a:lnTo>
                    <a:pt x="162815" y="42209"/>
                  </a:lnTo>
                  <a:lnTo>
                    <a:pt x="237652" y="268571"/>
                  </a:lnTo>
                  <a:lnTo>
                    <a:pt x="253060" y="268877"/>
                  </a:lnTo>
                  <a:lnTo>
                    <a:pt x="261450" y="271021"/>
                  </a:lnTo>
                  <a:lnTo>
                    <a:pt x="192775" y="63302"/>
                  </a:lnTo>
                  <a:lnTo>
                    <a:pt x="179784" y="59983"/>
                  </a:lnTo>
                  <a:lnTo>
                    <a:pt x="187084" y="46090"/>
                  </a:lnTo>
                  <a:lnTo>
                    <a:pt x="208565" y="51578"/>
                  </a:lnTo>
                  <a:lnTo>
                    <a:pt x="291762" y="27281"/>
                  </a:lnTo>
                  <a:lnTo>
                    <a:pt x="288968" y="16331"/>
                  </a:lnTo>
                  <a:lnTo>
                    <a:pt x="313060" y="22486"/>
                  </a:lnTo>
                  <a:lnTo>
                    <a:pt x="307321" y="0"/>
                  </a:lnTo>
                  <a:close/>
                </a:path>
                <a:path w="643254" h="662305">
                  <a:moveTo>
                    <a:pt x="313060" y="22486"/>
                  </a:moveTo>
                  <a:lnTo>
                    <a:pt x="288968" y="16331"/>
                  </a:lnTo>
                  <a:lnTo>
                    <a:pt x="302603" y="24115"/>
                  </a:lnTo>
                  <a:lnTo>
                    <a:pt x="291762" y="27281"/>
                  </a:lnTo>
                  <a:lnTo>
                    <a:pt x="352738" y="266251"/>
                  </a:lnTo>
                  <a:lnTo>
                    <a:pt x="379556" y="248362"/>
                  </a:lnTo>
                  <a:lnTo>
                    <a:pt x="370083" y="245942"/>
                  </a:lnTo>
                  <a:lnTo>
                    <a:pt x="353445" y="239555"/>
                  </a:lnTo>
                  <a:lnTo>
                    <a:pt x="366270" y="231000"/>
                  </a:lnTo>
                  <a:lnTo>
                    <a:pt x="313060" y="22486"/>
                  </a:lnTo>
                  <a:close/>
                </a:path>
                <a:path w="643254" h="662305">
                  <a:moveTo>
                    <a:pt x="366270" y="231000"/>
                  </a:moveTo>
                  <a:lnTo>
                    <a:pt x="353445" y="239555"/>
                  </a:lnTo>
                  <a:lnTo>
                    <a:pt x="370083" y="245942"/>
                  </a:lnTo>
                  <a:lnTo>
                    <a:pt x="366270" y="231000"/>
                  </a:lnTo>
                  <a:close/>
                </a:path>
                <a:path w="643254" h="662305">
                  <a:moveTo>
                    <a:pt x="563961" y="99122"/>
                  </a:moveTo>
                  <a:lnTo>
                    <a:pt x="366270" y="231000"/>
                  </a:lnTo>
                  <a:lnTo>
                    <a:pt x="370083" y="245942"/>
                  </a:lnTo>
                  <a:lnTo>
                    <a:pt x="379556" y="248362"/>
                  </a:lnTo>
                  <a:lnTo>
                    <a:pt x="557181" y="129882"/>
                  </a:lnTo>
                  <a:lnTo>
                    <a:pt x="551260" y="120194"/>
                  </a:lnTo>
                  <a:lnTo>
                    <a:pt x="566627" y="123582"/>
                  </a:lnTo>
                  <a:lnTo>
                    <a:pt x="581182" y="127301"/>
                  </a:lnTo>
                  <a:lnTo>
                    <a:pt x="563961" y="99122"/>
                  </a:lnTo>
                  <a:close/>
                </a:path>
                <a:path w="643254" h="662305">
                  <a:moveTo>
                    <a:pt x="622578" y="215055"/>
                  </a:moveTo>
                  <a:lnTo>
                    <a:pt x="612599" y="220564"/>
                  </a:lnTo>
                  <a:lnTo>
                    <a:pt x="618544" y="230292"/>
                  </a:lnTo>
                  <a:lnTo>
                    <a:pt x="620580" y="222603"/>
                  </a:lnTo>
                  <a:lnTo>
                    <a:pt x="622578" y="215055"/>
                  </a:lnTo>
                  <a:close/>
                </a:path>
                <a:path w="643254" h="662305">
                  <a:moveTo>
                    <a:pt x="637076" y="218759"/>
                  </a:moveTo>
                  <a:lnTo>
                    <a:pt x="622578" y="215055"/>
                  </a:lnTo>
                  <a:lnTo>
                    <a:pt x="620580" y="222603"/>
                  </a:lnTo>
                  <a:lnTo>
                    <a:pt x="618544" y="230292"/>
                  </a:lnTo>
                  <a:lnTo>
                    <a:pt x="633310" y="234064"/>
                  </a:lnTo>
                  <a:lnTo>
                    <a:pt x="643121" y="228650"/>
                  </a:lnTo>
                  <a:lnTo>
                    <a:pt x="637076" y="218759"/>
                  </a:lnTo>
                  <a:close/>
                </a:path>
                <a:path w="643254" h="662305">
                  <a:moveTo>
                    <a:pt x="581182" y="127301"/>
                  </a:moveTo>
                  <a:lnTo>
                    <a:pt x="566627" y="123582"/>
                  </a:lnTo>
                  <a:lnTo>
                    <a:pt x="557181" y="129882"/>
                  </a:lnTo>
                  <a:lnTo>
                    <a:pt x="612599" y="220564"/>
                  </a:lnTo>
                  <a:lnTo>
                    <a:pt x="622578" y="215055"/>
                  </a:lnTo>
                  <a:lnTo>
                    <a:pt x="637076" y="218759"/>
                  </a:lnTo>
                  <a:lnTo>
                    <a:pt x="581182" y="127301"/>
                  </a:lnTo>
                  <a:close/>
                </a:path>
                <a:path w="643254" h="662305">
                  <a:moveTo>
                    <a:pt x="187084" y="46090"/>
                  </a:moveTo>
                  <a:lnTo>
                    <a:pt x="179784" y="59983"/>
                  </a:lnTo>
                  <a:lnTo>
                    <a:pt x="190630" y="56816"/>
                  </a:lnTo>
                  <a:lnTo>
                    <a:pt x="187084" y="46090"/>
                  </a:lnTo>
                  <a:close/>
                </a:path>
                <a:path w="643254" h="662305">
                  <a:moveTo>
                    <a:pt x="190630" y="56816"/>
                  </a:moveTo>
                  <a:lnTo>
                    <a:pt x="179784" y="59983"/>
                  </a:lnTo>
                  <a:lnTo>
                    <a:pt x="192775" y="63302"/>
                  </a:lnTo>
                  <a:lnTo>
                    <a:pt x="190630" y="56816"/>
                  </a:lnTo>
                  <a:close/>
                </a:path>
                <a:path w="643254" h="662305">
                  <a:moveTo>
                    <a:pt x="208565" y="51578"/>
                  </a:moveTo>
                  <a:lnTo>
                    <a:pt x="187084" y="46090"/>
                  </a:lnTo>
                  <a:lnTo>
                    <a:pt x="190630" y="56816"/>
                  </a:lnTo>
                  <a:lnTo>
                    <a:pt x="208565" y="51578"/>
                  </a:lnTo>
                  <a:close/>
                </a:path>
                <a:path w="643254" h="662305">
                  <a:moveTo>
                    <a:pt x="566627" y="123582"/>
                  </a:moveTo>
                  <a:lnTo>
                    <a:pt x="551260" y="120194"/>
                  </a:lnTo>
                  <a:lnTo>
                    <a:pt x="557181" y="129882"/>
                  </a:lnTo>
                  <a:lnTo>
                    <a:pt x="566627" y="123582"/>
                  </a:lnTo>
                  <a:close/>
                </a:path>
                <a:path w="643254" h="662305">
                  <a:moveTo>
                    <a:pt x="288968" y="16331"/>
                  </a:moveTo>
                  <a:lnTo>
                    <a:pt x="291762" y="27281"/>
                  </a:lnTo>
                  <a:lnTo>
                    <a:pt x="302603" y="24115"/>
                  </a:lnTo>
                  <a:lnTo>
                    <a:pt x="288968" y="163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48</Words>
  <Application>Microsoft Office PowerPoint</Application>
  <PresentationFormat>Широкоэкранный</PresentationFormat>
  <Paragraphs>32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 MT</vt:lpstr>
      <vt:lpstr>Calibri</vt:lpstr>
      <vt:lpstr>Trebuchet MS</vt:lpstr>
      <vt:lpstr>Office Theme</vt:lpstr>
      <vt:lpstr>Презентация PowerPoint</vt:lpstr>
      <vt:lpstr>О КОНКУРСЕ</vt:lpstr>
      <vt:lpstr>ЭТАПЫ КОНКУРСА 1 2 3</vt:lpstr>
      <vt:lpstr>НОМИНАЦИИ</vt:lpstr>
      <vt:lpstr>ПРЕДСЕДАТЕЛЬ СОВЕТА ОБУЧАЮЩИХСЯ ГОДА</vt:lpstr>
      <vt:lpstr>ОБЩЕСТВЕННИК ГОДА</vt:lpstr>
      <vt:lpstr>ДОБРОВОЛЕЦ ГОДА</vt:lpstr>
      <vt:lpstr>ПАТРИОТ ГОДА</vt:lpstr>
      <vt:lpstr>ТВОРЧЕСКАЯ ЛИЧНОСТЬ ГОДА</vt:lpstr>
      <vt:lpstr>СПОРТСМЕН ГОДА</vt:lpstr>
      <vt:lpstr>ИНТЕЛЛЕКТ ГОДА</vt:lpstr>
      <vt:lpstr>КОНКУРСНЫЕ ИСПЫТАНИЯ ОЧНОГО ОКРУЖНОГО ЭТАПА</vt:lpstr>
      <vt:lpstr>ПОРТФОЛИО</vt:lpstr>
      <vt:lpstr>САМОПРЕЗЕНТАЦИЯ</vt:lpstr>
      <vt:lpstr>ТЕСТИРОВАНИЕ</vt:lpstr>
      <vt:lpstr>КРЕАТИВНОЕ РЕШЕНИЕ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Николаева</dc:creator>
  <cp:lastModifiedBy>CHUWI</cp:lastModifiedBy>
  <cp:revision>6</cp:revision>
  <dcterms:created xsi:type="dcterms:W3CDTF">2026-03-26T06:10:27Z</dcterms:created>
  <dcterms:modified xsi:type="dcterms:W3CDTF">2026-03-31T07:00:56Z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2026-03-13T00:00:00Z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2026-03-26T00:00:00Z</vt:filetime>
  </property>
  <property fmtid="{D5CDD505-2E9C-101B-9397-08002B2CF9AE}" pid="5" name="Producer">
    <vt:lpwstr>Microsoft® PowerPoint® LTSC</vt:lpwstr>
  </property>
</Properties>
</file>