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09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48952"/>
            <a:ext cx="8229600" cy="2209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заданию №21 ЕГЭ по истории 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972544"/>
            <a:ext cx="6560234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учитель истории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№2 г. Нефтегорска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Карякин А.А.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t="15765" r="36626" b="6028"/>
          <a:stretch/>
        </p:blipFill>
        <p:spPr bwMode="auto">
          <a:xfrm>
            <a:off x="230294" y="178635"/>
            <a:ext cx="2736304" cy="377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0" t="36793" r="36511" b="9981"/>
          <a:stretch/>
        </p:blipFill>
        <p:spPr bwMode="auto">
          <a:xfrm>
            <a:off x="5292080" y="198167"/>
            <a:ext cx="3621947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7" t="18851" r="36738" b="38407"/>
          <a:stretch/>
        </p:blipFill>
        <p:spPr bwMode="auto">
          <a:xfrm>
            <a:off x="251520" y="3212976"/>
            <a:ext cx="4389956" cy="340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1" y="4005064"/>
            <a:ext cx="40539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ЕГЭ. История : универсальный справочник / А. Ю. Морозов,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Москва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 — 320 с. — (ЕГЭ. Универсальный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справочник).</a:t>
            </a:r>
          </a:p>
        </p:txBody>
      </p:sp>
    </p:spTree>
    <p:extLst>
      <p:ext uri="{BB962C8B-B14F-4D97-AF65-F5344CB8AC3E}">
        <p14:creationId xmlns:p14="http://schemas.microsoft.com/office/powerpoint/2010/main" val="2989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16742" r="38824" b="5377"/>
          <a:stretch/>
        </p:blipFill>
        <p:spPr bwMode="auto">
          <a:xfrm>
            <a:off x="899592" y="188640"/>
            <a:ext cx="3240360" cy="526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4" t="17139" r="38086" b="6628"/>
          <a:stretch/>
        </p:blipFill>
        <p:spPr bwMode="auto">
          <a:xfrm>
            <a:off x="4355976" y="188640"/>
            <a:ext cx="3456384" cy="519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07179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2024. История. Задания с развёрнутым ответом.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/ Р.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И. Ощепков. — Москва 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416 с. — (ЕГЭ. Сборник заданий).</a:t>
            </a:r>
          </a:p>
        </p:txBody>
      </p:sp>
    </p:spTree>
    <p:extLst>
      <p:ext uri="{BB962C8B-B14F-4D97-AF65-F5344CB8AC3E}">
        <p14:creationId xmlns:p14="http://schemas.microsoft.com/office/powerpoint/2010/main" val="5978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№21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исторические знания, приведите аргументы в подтверждение точки зрения, что в России в XVII в. и в Чехии в XV в. обсуждение религиозных вопросов провоцировало вооружённую борьбу: один аргумент для России и один для Чехии. При изложении аргументов обязательно используйте исторические факты.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в следующем виде.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для России: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для Чехии: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46237"/>
            <a:ext cx="8640960" cy="45262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XVII веке в России началась церковная реформа патриарха Никона.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шла при участии государства. Противники реформы сопротивлялись её проведению.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1668–1676 гг. произошло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Соловецкое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которого монахи оказали вооружённое сопротивление царским войскам.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для России: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чешского народа против католической церкви привела к гуситским войнам 1419-1434 гг.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гуситском движении сформировались два лагеря — умеренный («чашники») и радикальный («табориты»). Следствием их деятельности стало изгнание католических священников и разгром монастырей. Несмотря на поражение радикального крыла таборитов, движение ослабило позиции католичества в Чехии.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для Чехии: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6453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 умение формулировать аргументы для данной точки зрения.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будет предложено утверждение, его нужно будет подтвердить двумя аргументами.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аргументов должен касаться России, а другой - названной в задании зарубежной страны (или нескольких стран).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понимать, что задание на аргументацию проверяет не «сухие» факты, а конкретные навыки выпускников, такие как: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сравнение исторических процессов;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вычленять общее в различных исторических событиях (институты, преобразования, характер политики, внешнеполитические факторы и т.д.);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понимание, чем исторические факты отличаются от аргументов.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6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спецификации ЕГЭ по истории, задание на аргументацию относится к категории заданий высокого уровня сложности.</a:t>
            </a:r>
          </a:p>
          <a:p>
            <a:pPr marL="0" indent="0" algn="just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Стоимость» данного задания – 3 балла.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015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задания 21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два верных аргумента - 3 балла.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верный аргумент - 2 балла.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представлено не менее двух правильных исторических фактов, но при этом не сформулированы полноценные аргументы - 1 балл. (Правильные исторические факты могут относится как к одному, так и к обоим аргументам).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- 0 баллов.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Аргумент(ы) не сформулирован(ы); приведен один исторический факт, который может быть использован для аргументации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ИЛИ приведены рассуждения общего характера, не соответствующие требованию задания.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ИЛИ ответ неправильный.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выполнению задания №21 ЕГЭ по истории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задания 21 необходимо сформулировать полноценные аргументы, то есть объяснить, каким образом с помощью приведённых фактов можно обосновать истинность тезиса.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можно написать короткую и ёмкую формулу, которая должна стать правилом: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= факт + пояснительная связь с тезисом (объяснение)</a:t>
            </a:r>
          </a:p>
        </p:txBody>
      </p:sp>
    </p:spTree>
    <p:extLst>
      <p:ext uri="{BB962C8B-B14F-4D97-AF65-F5344CB8AC3E}">
        <p14:creationId xmlns:p14="http://schemas.microsoft.com/office/powerpoint/2010/main" val="999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кодификатором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7961"/>
            <a:ext cx="4176464" cy="592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36712"/>
            <a:ext cx="433008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0" t="16260" r="35344" b="6018"/>
          <a:stretch/>
        </p:blipFill>
        <p:spPr bwMode="auto">
          <a:xfrm>
            <a:off x="179512" y="764704"/>
            <a:ext cx="2779286" cy="357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4" t="16431" r="35718" b="8972"/>
          <a:stretch/>
        </p:blipFill>
        <p:spPr bwMode="auto">
          <a:xfrm>
            <a:off x="2987824" y="1052736"/>
            <a:ext cx="2762778" cy="35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1" t="17736" r="36906" b="8725"/>
          <a:stretch/>
        </p:blipFill>
        <p:spPr bwMode="auto">
          <a:xfrm>
            <a:off x="5868144" y="1340768"/>
            <a:ext cx="2713771" cy="361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история. Весь школьный курс / А. Ю. Морозов, Р.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 — 400 с. — (Сдаем ЕГЭ на 100 баллов!).</a:t>
            </a:r>
          </a:p>
        </p:txBody>
      </p:sp>
    </p:spTree>
    <p:extLst>
      <p:ext uri="{BB962C8B-B14F-4D97-AF65-F5344CB8AC3E}">
        <p14:creationId xmlns:p14="http://schemas.microsoft.com/office/powerpoint/2010/main" val="1815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78</TotalTime>
  <Words>573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Подготовка к заданию №21 ЕГЭ по истории 2025 г.</vt:lpstr>
      <vt:lpstr>Задание №21</vt:lpstr>
      <vt:lpstr>Презентация PowerPoint</vt:lpstr>
      <vt:lpstr>Презентация PowerPoint</vt:lpstr>
      <vt:lpstr>Критерии оценивания задания 21</vt:lpstr>
      <vt:lpstr>Подготовка к выполнению задания №21 ЕГЭ по истории</vt:lpstr>
      <vt:lpstr>Презентация PowerPoint</vt:lpstr>
      <vt:lpstr>Ознакомиться с кодификатором</vt:lpstr>
      <vt:lpstr>Литература</vt:lpstr>
      <vt:lpstr>Презентация PowerPoint</vt:lpstr>
      <vt:lpstr>Презентация PowerPoint</vt:lpstr>
      <vt:lpstr>Пример задания №21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заданию №21 ЕГЭ по истории 2025 г.</dc:title>
  <dc:creator>Антон Карякин</dc:creator>
  <cp:lastModifiedBy>Антон Карякин</cp:lastModifiedBy>
  <cp:revision>5</cp:revision>
  <dcterms:created xsi:type="dcterms:W3CDTF">2025-03-23T16:31:10Z</dcterms:created>
  <dcterms:modified xsi:type="dcterms:W3CDTF">2025-03-23T18:00:29Z</dcterms:modified>
</cp:coreProperties>
</file>