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931C4-D694-47A8-B7AE-01FE7F39C339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25014B-BD01-4CB1-95F2-E1A8F0E233BA}">
      <dgm:prSet/>
      <dgm:spPr/>
      <dgm:t>
        <a:bodyPr/>
        <a:lstStyle/>
        <a:p>
          <a:pPr rtl="0"/>
          <a:r>
            <a:rPr lang="ru-RU" b="1" dirty="0" smtClean="0"/>
            <a:t>Мелкая моторика </a:t>
          </a:r>
          <a:r>
            <a:rPr lang="ru-RU" dirty="0" smtClean="0"/>
            <a:t>(подготовка руки к письму).</a:t>
          </a:r>
          <a:endParaRPr lang="ru-RU" dirty="0"/>
        </a:p>
      </dgm:t>
    </dgm:pt>
    <dgm:pt modelId="{6F434BE0-EB9E-447B-917E-CA73E3B61661}" type="parTrans" cxnId="{88DE07E9-C797-4726-B2C7-9BBF0C20C484}">
      <dgm:prSet/>
      <dgm:spPr/>
      <dgm:t>
        <a:bodyPr/>
        <a:lstStyle/>
        <a:p>
          <a:endParaRPr lang="ru-RU"/>
        </a:p>
      </dgm:t>
    </dgm:pt>
    <dgm:pt modelId="{02F81118-F465-4156-B948-9FC66BFA3338}" type="sibTrans" cxnId="{88DE07E9-C797-4726-B2C7-9BBF0C20C484}">
      <dgm:prSet/>
      <dgm:spPr/>
      <dgm:t>
        <a:bodyPr/>
        <a:lstStyle/>
        <a:p>
          <a:endParaRPr lang="ru-RU"/>
        </a:p>
      </dgm:t>
    </dgm:pt>
    <dgm:pt modelId="{93142F47-D6BB-45BC-A186-1366827E042D}">
      <dgm:prSet/>
      <dgm:spPr/>
      <dgm:t>
        <a:bodyPr/>
        <a:lstStyle/>
        <a:p>
          <a:pPr rtl="0"/>
          <a:r>
            <a:rPr lang="ru-RU" b="1" dirty="0" smtClean="0"/>
            <a:t>Пространственное мышление </a:t>
          </a:r>
          <a:r>
            <a:rPr lang="ru-RU" dirty="0" smtClean="0"/>
            <a:t>(умение ориентироваться: право, лево, выше, ниже).</a:t>
          </a:r>
          <a:endParaRPr lang="ru-RU" dirty="0"/>
        </a:p>
      </dgm:t>
    </dgm:pt>
    <dgm:pt modelId="{7B0A5D85-F424-41C0-AEF1-65BDA36662F7}" type="parTrans" cxnId="{4531FC4F-4C67-40B3-8D17-0CE16944313E}">
      <dgm:prSet/>
      <dgm:spPr/>
      <dgm:t>
        <a:bodyPr/>
        <a:lstStyle/>
        <a:p>
          <a:endParaRPr lang="ru-RU"/>
        </a:p>
      </dgm:t>
    </dgm:pt>
    <dgm:pt modelId="{8D1C78C3-500A-480E-A1CD-0EE4A6311819}" type="sibTrans" cxnId="{4531FC4F-4C67-40B3-8D17-0CE16944313E}">
      <dgm:prSet/>
      <dgm:spPr/>
      <dgm:t>
        <a:bodyPr/>
        <a:lstStyle/>
        <a:p>
          <a:endParaRPr lang="ru-RU"/>
        </a:p>
      </dgm:t>
    </dgm:pt>
    <dgm:pt modelId="{71CBB85B-79F6-4AC3-8968-216A895C74A0}">
      <dgm:prSet/>
      <dgm:spPr/>
      <dgm:t>
        <a:bodyPr/>
        <a:lstStyle/>
        <a:p>
          <a:pPr rtl="0"/>
          <a:r>
            <a:rPr lang="ru-RU" b="1" dirty="0" smtClean="0"/>
            <a:t>Математика</a:t>
          </a:r>
          <a:r>
            <a:rPr lang="ru-RU" dirty="0" smtClean="0"/>
            <a:t> (счет деталей, сравнение по размеру и форме).</a:t>
          </a:r>
          <a:endParaRPr lang="ru-RU" dirty="0"/>
        </a:p>
      </dgm:t>
    </dgm:pt>
    <dgm:pt modelId="{2A63B69D-C7B9-49ED-ABFA-F18F1DD222A8}" type="parTrans" cxnId="{1774FF4C-9A33-42B1-9501-E2EBF8AAFD86}">
      <dgm:prSet/>
      <dgm:spPr/>
      <dgm:t>
        <a:bodyPr/>
        <a:lstStyle/>
        <a:p>
          <a:endParaRPr lang="ru-RU"/>
        </a:p>
      </dgm:t>
    </dgm:pt>
    <dgm:pt modelId="{716CD7A6-FF90-49A8-B180-932FAFB5D953}" type="sibTrans" cxnId="{1774FF4C-9A33-42B1-9501-E2EBF8AAFD86}">
      <dgm:prSet/>
      <dgm:spPr/>
      <dgm:t>
        <a:bodyPr/>
        <a:lstStyle/>
        <a:p>
          <a:endParaRPr lang="ru-RU"/>
        </a:p>
      </dgm:t>
    </dgm:pt>
    <dgm:pt modelId="{C6807069-524B-44E4-B6A4-E0ED9AFE2177}">
      <dgm:prSet/>
      <dgm:spPr/>
      <dgm:t>
        <a:bodyPr/>
        <a:lstStyle/>
        <a:p>
          <a:pPr rtl="0"/>
          <a:r>
            <a:rPr lang="ru-RU" b="1" dirty="0" smtClean="0"/>
            <a:t>Речь:</a:t>
          </a:r>
          <a:endParaRPr lang="ru-RU" dirty="0"/>
        </a:p>
      </dgm:t>
    </dgm:pt>
    <dgm:pt modelId="{B0ACB071-E500-4E39-A725-4C4F3DA86238}" type="parTrans" cxnId="{3081BC19-9802-45CF-B45F-0B4A81A716FF}">
      <dgm:prSet/>
      <dgm:spPr/>
      <dgm:t>
        <a:bodyPr/>
        <a:lstStyle/>
        <a:p>
          <a:endParaRPr lang="ru-RU"/>
        </a:p>
      </dgm:t>
    </dgm:pt>
    <dgm:pt modelId="{1AF5C69D-21C3-4FB9-8C06-527799161F86}" type="sibTrans" cxnId="{3081BC19-9802-45CF-B45F-0B4A81A716FF}">
      <dgm:prSet/>
      <dgm:spPr/>
      <dgm:t>
        <a:bodyPr/>
        <a:lstStyle/>
        <a:p>
          <a:endParaRPr lang="ru-RU"/>
        </a:p>
      </dgm:t>
    </dgm:pt>
    <dgm:pt modelId="{16175958-5409-4277-952F-A4C6C7834EB0}">
      <dgm:prSet/>
      <dgm:spPr/>
      <dgm:t>
        <a:bodyPr/>
        <a:lstStyle/>
        <a:p>
          <a:pPr rtl="0"/>
          <a:r>
            <a:rPr lang="ru-RU" dirty="0" smtClean="0"/>
            <a:t>У ребёнка расширяется активный словарь за счёт разнообразных описаний и названий деталей и конструкций, что обогащает речь. </a:t>
          </a:r>
          <a:endParaRPr lang="ru-RU" dirty="0"/>
        </a:p>
      </dgm:t>
    </dgm:pt>
    <dgm:pt modelId="{3E862C2F-6C7C-4940-AB0E-1B39708C4093}" type="parTrans" cxnId="{4EBF26DE-75AB-4B89-B387-BDDE108304BB}">
      <dgm:prSet/>
      <dgm:spPr/>
      <dgm:t>
        <a:bodyPr/>
        <a:lstStyle/>
        <a:p>
          <a:endParaRPr lang="ru-RU"/>
        </a:p>
      </dgm:t>
    </dgm:pt>
    <dgm:pt modelId="{7DC95CCE-C70B-42FC-BE6A-CF3669330B71}" type="sibTrans" cxnId="{4EBF26DE-75AB-4B89-B387-BDDE108304BB}">
      <dgm:prSet/>
      <dgm:spPr/>
      <dgm:t>
        <a:bodyPr/>
        <a:lstStyle/>
        <a:p>
          <a:endParaRPr lang="ru-RU"/>
        </a:p>
      </dgm:t>
    </dgm:pt>
    <dgm:pt modelId="{3D42DF00-EA02-4803-B8EB-1569E8351FF5}">
      <dgm:prSet/>
      <dgm:spPr/>
      <dgm:t>
        <a:bodyPr/>
        <a:lstStyle/>
        <a:p>
          <a:pPr rtl="0"/>
          <a:r>
            <a:rPr lang="ru-RU" dirty="0" smtClean="0"/>
            <a:t>Формируется связная речь, ребёнок учится последовательно излагать мысли о процессе и результатах построек.</a:t>
          </a:r>
          <a:endParaRPr lang="ru-RU" dirty="0"/>
        </a:p>
      </dgm:t>
    </dgm:pt>
    <dgm:pt modelId="{A579E983-E320-4AE3-8A84-E5A0D2E2E403}" type="parTrans" cxnId="{94B78012-CEE4-41EA-801F-0D97AC085A0C}">
      <dgm:prSet/>
      <dgm:spPr/>
      <dgm:t>
        <a:bodyPr/>
        <a:lstStyle/>
        <a:p>
          <a:endParaRPr lang="ru-RU"/>
        </a:p>
      </dgm:t>
    </dgm:pt>
    <dgm:pt modelId="{E6EAFFDD-AE02-4AB9-B758-03E68C28ADC7}" type="sibTrans" cxnId="{94B78012-CEE4-41EA-801F-0D97AC085A0C}">
      <dgm:prSet/>
      <dgm:spPr/>
      <dgm:t>
        <a:bodyPr/>
        <a:lstStyle/>
        <a:p>
          <a:endParaRPr lang="ru-RU"/>
        </a:p>
      </dgm:t>
    </dgm:pt>
    <dgm:pt modelId="{28DA8B6A-3E86-45B0-B041-3F078FFDDFA8}">
      <dgm:prSet/>
      <dgm:spPr/>
      <dgm:t>
        <a:bodyPr/>
        <a:lstStyle/>
        <a:p>
          <a:pPr rtl="0"/>
          <a:r>
            <a:rPr lang="ru-RU" dirty="0" smtClean="0"/>
            <a:t>Развивается коммуникативная инициатива: дети активно задают вопросы и объясняют свои идеи, что способствует социализации.</a:t>
          </a:r>
          <a:endParaRPr lang="ru-RU" dirty="0"/>
        </a:p>
      </dgm:t>
    </dgm:pt>
    <dgm:pt modelId="{C24F0A7E-C50C-4F4B-9785-063FC497FA36}" type="parTrans" cxnId="{3B852596-71A3-42CE-8691-F880BE177C34}">
      <dgm:prSet/>
      <dgm:spPr/>
      <dgm:t>
        <a:bodyPr/>
        <a:lstStyle/>
        <a:p>
          <a:endParaRPr lang="ru-RU"/>
        </a:p>
      </dgm:t>
    </dgm:pt>
    <dgm:pt modelId="{ACD3B62B-0C98-47C4-897D-B2548205D23B}" type="sibTrans" cxnId="{3B852596-71A3-42CE-8691-F880BE177C34}">
      <dgm:prSet/>
      <dgm:spPr/>
      <dgm:t>
        <a:bodyPr/>
        <a:lstStyle/>
        <a:p>
          <a:endParaRPr lang="ru-RU"/>
        </a:p>
      </dgm:t>
    </dgm:pt>
    <dgm:pt modelId="{906255CC-E64F-47AA-A71B-D1B2E9090C67}" type="pres">
      <dgm:prSet presAssocID="{283931C4-D694-47A8-B7AE-01FE7F39C3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FE2FB-5BE6-4BAE-B654-070200A77B7D}" type="pres">
      <dgm:prSet presAssocID="{D925014B-BD01-4CB1-95F2-E1A8F0E233BA}" presName="composite" presStyleCnt="0"/>
      <dgm:spPr/>
    </dgm:pt>
    <dgm:pt modelId="{80EB0176-3DB1-4F18-9E17-70EA790F14A3}" type="pres">
      <dgm:prSet presAssocID="{D925014B-BD01-4CB1-95F2-E1A8F0E233BA}" presName="imgShp" presStyleLbl="fgImgPlace1" presStyleIdx="0" presStyleCnt="7" custLinFactNeighborX="2063" custLinFactNeighborY="3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2F5879-A27A-4F77-AD73-745D86EEDB1E}" type="pres">
      <dgm:prSet presAssocID="{D925014B-BD01-4CB1-95F2-E1A8F0E233B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20F37-A5C3-4E81-828A-F137171930B9}" type="pres">
      <dgm:prSet presAssocID="{02F81118-F465-4156-B948-9FC66BFA3338}" presName="spacing" presStyleCnt="0"/>
      <dgm:spPr/>
    </dgm:pt>
    <dgm:pt modelId="{83D3FBF3-DE76-4BB9-BEA2-49F593F5CA04}" type="pres">
      <dgm:prSet presAssocID="{93142F47-D6BB-45BC-A186-1366827E042D}" presName="composite" presStyleCnt="0"/>
      <dgm:spPr/>
    </dgm:pt>
    <dgm:pt modelId="{F48E01CE-A9AA-477A-A96E-EEC61F068125}" type="pres">
      <dgm:prSet presAssocID="{93142F47-D6BB-45BC-A186-1366827E042D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C8904B-DB9F-4A0D-9347-F55E052B17DF}" type="pres">
      <dgm:prSet presAssocID="{93142F47-D6BB-45BC-A186-1366827E042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3CF6-5606-4149-A093-39F1DC80A04C}" type="pres">
      <dgm:prSet presAssocID="{8D1C78C3-500A-480E-A1CD-0EE4A6311819}" presName="spacing" presStyleCnt="0"/>
      <dgm:spPr/>
    </dgm:pt>
    <dgm:pt modelId="{683EE67A-423F-43A7-84C9-D3BFA3984891}" type="pres">
      <dgm:prSet presAssocID="{71CBB85B-79F6-4AC3-8968-216A895C74A0}" presName="composite" presStyleCnt="0"/>
      <dgm:spPr/>
    </dgm:pt>
    <dgm:pt modelId="{49A0BFBE-2090-450A-BB54-F0E556B9E56C}" type="pres">
      <dgm:prSet presAssocID="{71CBB85B-79F6-4AC3-8968-216A895C74A0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1127EF5-981E-4071-9B2F-8B1E9DDEC380}" type="pres">
      <dgm:prSet presAssocID="{71CBB85B-79F6-4AC3-8968-216A895C74A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788B0-AC66-41C6-BDE0-87DF2EAD2866}" type="pres">
      <dgm:prSet presAssocID="{716CD7A6-FF90-49A8-B180-932FAFB5D953}" presName="spacing" presStyleCnt="0"/>
      <dgm:spPr/>
    </dgm:pt>
    <dgm:pt modelId="{65B7FCA5-D261-4DDF-8F09-5EC7A962D9EB}" type="pres">
      <dgm:prSet presAssocID="{C6807069-524B-44E4-B6A4-E0ED9AFE2177}" presName="composite" presStyleCnt="0"/>
      <dgm:spPr/>
    </dgm:pt>
    <dgm:pt modelId="{A7BC9A1C-A38F-4F88-BD68-7BE8DCCB03BF}" type="pres">
      <dgm:prSet presAssocID="{C6807069-524B-44E4-B6A4-E0ED9AFE2177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FE05E4B-81BF-45C7-B9D6-900184A9FDFB}" type="pres">
      <dgm:prSet presAssocID="{C6807069-524B-44E4-B6A4-E0ED9AFE217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7AF54-7E03-4525-B58D-1F1DC27A5513}" type="pres">
      <dgm:prSet presAssocID="{1AF5C69D-21C3-4FB9-8C06-527799161F86}" presName="spacing" presStyleCnt="0"/>
      <dgm:spPr/>
    </dgm:pt>
    <dgm:pt modelId="{85213FC4-3F90-4663-962C-D9AF8A6FCFA2}" type="pres">
      <dgm:prSet presAssocID="{16175958-5409-4277-952F-A4C6C7834EB0}" presName="composite" presStyleCnt="0"/>
      <dgm:spPr/>
    </dgm:pt>
    <dgm:pt modelId="{A93B2EE6-023F-408A-9E7B-E6F279FC35D2}" type="pres">
      <dgm:prSet presAssocID="{16175958-5409-4277-952F-A4C6C7834EB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BCE98C5-3F6C-43B2-B591-9DD123B9C517}" type="pres">
      <dgm:prSet presAssocID="{16175958-5409-4277-952F-A4C6C7834EB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FA5C-7939-4029-A892-E26008585F37}" type="pres">
      <dgm:prSet presAssocID="{7DC95CCE-C70B-42FC-BE6A-CF3669330B71}" presName="spacing" presStyleCnt="0"/>
      <dgm:spPr/>
    </dgm:pt>
    <dgm:pt modelId="{16505765-8CB1-4496-9F5E-CAF531C7FD14}" type="pres">
      <dgm:prSet presAssocID="{3D42DF00-EA02-4803-B8EB-1569E8351FF5}" presName="composite" presStyleCnt="0"/>
      <dgm:spPr/>
    </dgm:pt>
    <dgm:pt modelId="{9A925114-AE77-4610-BFA2-5D849C990C5B}" type="pres">
      <dgm:prSet presAssocID="{3D42DF00-EA02-4803-B8EB-1569E8351FF5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C6E6DB6-5DB1-404F-BD2B-49178DAF7D63}" type="pres">
      <dgm:prSet presAssocID="{3D42DF00-EA02-4803-B8EB-1569E8351FF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557EF-8FC8-418C-9710-5D248F833DFD}" type="pres">
      <dgm:prSet presAssocID="{E6EAFFDD-AE02-4AB9-B758-03E68C28ADC7}" presName="spacing" presStyleCnt="0"/>
      <dgm:spPr/>
    </dgm:pt>
    <dgm:pt modelId="{8319489D-31B1-4203-B9F5-9149AB28082F}" type="pres">
      <dgm:prSet presAssocID="{28DA8B6A-3E86-45B0-B041-3F078FFDDFA8}" presName="composite" presStyleCnt="0"/>
      <dgm:spPr/>
    </dgm:pt>
    <dgm:pt modelId="{31779342-AB38-433B-984D-27E237543829}" type="pres">
      <dgm:prSet presAssocID="{28DA8B6A-3E86-45B0-B041-3F078FFDDFA8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2012E46-530F-415B-B754-0723DC77ED43}" type="pres">
      <dgm:prSet presAssocID="{28DA8B6A-3E86-45B0-B041-3F078FFDDFA8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E07E9-C797-4726-B2C7-9BBF0C20C484}" srcId="{283931C4-D694-47A8-B7AE-01FE7F39C339}" destId="{D925014B-BD01-4CB1-95F2-E1A8F0E233BA}" srcOrd="0" destOrd="0" parTransId="{6F434BE0-EB9E-447B-917E-CA73E3B61661}" sibTransId="{02F81118-F465-4156-B948-9FC66BFA3338}"/>
    <dgm:cxn modelId="{67C195B0-DEEE-411E-917D-A31A0AA8D793}" type="presOf" srcId="{93142F47-D6BB-45BC-A186-1366827E042D}" destId="{1AC8904B-DB9F-4A0D-9347-F55E052B17DF}" srcOrd="0" destOrd="0" presId="urn:microsoft.com/office/officeart/2005/8/layout/vList3"/>
    <dgm:cxn modelId="{588D335B-CAB0-4002-B264-A50AD9F53498}" type="presOf" srcId="{C6807069-524B-44E4-B6A4-E0ED9AFE2177}" destId="{7FE05E4B-81BF-45C7-B9D6-900184A9FDFB}" srcOrd="0" destOrd="0" presId="urn:microsoft.com/office/officeart/2005/8/layout/vList3"/>
    <dgm:cxn modelId="{399E614F-DD4C-410E-84AB-422F5AF9572E}" type="presOf" srcId="{283931C4-D694-47A8-B7AE-01FE7F39C339}" destId="{906255CC-E64F-47AA-A71B-D1B2E9090C67}" srcOrd="0" destOrd="0" presId="urn:microsoft.com/office/officeart/2005/8/layout/vList3"/>
    <dgm:cxn modelId="{4531FC4F-4C67-40B3-8D17-0CE16944313E}" srcId="{283931C4-D694-47A8-B7AE-01FE7F39C339}" destId="{93142F47-D6BB-45BC-A186-1366827E042D}" srcOrd="1" destOrd="0" parTransId="{7B0A5D85-F424-41C0-AEF1-65BDA36662F7}" sibTransId="{8D1C78C3-500A-480E-A1CD-0EE4A6311819}"/>
    <dgm:cxn modelId="{1774FF4C-9A33-42B1-9501-E2EBF8AAFD86}" srcId="{283931C4-D694-47A8-B7AE-01FE7F39C339}" destId="{71CBB85B-79F6-4AC3-8968-216A895C74A0}" srcOrd="2" destOrd="0" parTransId="{2A63B69D-C7B9-49ED-ABFA-F18F1DD222A8}" sibTransId="{716CD7A6-FF90-49A8-B180-932FAFB5D953}"/>
    <dgm:cxn modelId="{3B852596-71A3-42CE-8691-F880BE177C34}" srcId="{283931C4-D694-47A8-B7AE-01FE7F39C339}" destId="{28DA8B6A-3E86-45B0-B041-3F078FFDDFA8}" srcOrd="6" destOrd="0" parTransId="{C24F0A7E-C50C-4F4B-9785-063FC497FA36}" sibTransId="{ACD3B62B-0C98-47C4-897D-B2548205D23B}"/>
    <dgm:cxn modelId="{94B78012-CEE4-41EA-801F-0D97AC085A0C}" srcId="{283931C4-D694-47A8-B7AE-01FE7F39C339}" destId="{3D42DF00-EA02-4803-B8EB-1569E8351FF5}" srcOrd="5" destOrd="0" parTransId="{A579E983-E320-4AE3-8A84-E5A0D2E2E403}" sibTransId="{E6EAFFDD-AE02-4AB9-B758-03E68C28ADC7}"/>
    <dgm:cxn modelId="{3984D4CF-5583-4E74-81B9-3DB9D80C6B49}" type="presOf" srcId="{16175958-5409-4277-952F-A4C6C7834EB0}" destId="{ABCE98C5-3F6C-43B2-B591-9DD123B9C517}" srcOrd="0" destOrd="0" presId="urn:microsoft.com/office/officeart/2005/8/layout/vList3"/>
    <dgm:cxn modelId="{3A5B5F7D-8106-4F84-AF30-C074BFBCFA1B}" type="presOf" srcId="{D925014B-BD01-4CB1-95F2-E1A8F0E233BA}" destId="{292F5879-A27A-4F77-AD73-745D86EEDB1E}" srcOrd="0" destOrd="0" presId="urn:microsoft.com/office/officeart/2005/8/layout/vList3"/>
    <dgm:cxn modelId="{9B929840-F7B4-4F8F-91C6-18F79A264868}" type="presOf" srcId="{3D42DF00-EA02-4803-B8EB-1569E8351FF5}" destId="{0C6E6DB6-5DB1-404F-BD2B-49178DAF7D63}" srcOrd="0" destOrd="0" presId="urn:microsoft.com/office/officeart/2005/8/layout/vList3"/>
    <dgm:cxn modelId="{BB43C890-575B-482F-B917-C8EF5295CB73}" type="presOf" srcId="{71CBB85B-79F6-4AC3-8968-216A895C74A0}" destId="{C1127EF5-981E-4071-9B2F-8B1E9DDEC380}" srcOrd="0" destOrd="0" presId="urn:microsoft.com/office/officeart/2005/8/layout/vList3"/>
    <dgm:cxn modelId="{3081BC19-9802-45CF-B45F-0B4A81A716FF}" srcId="{283931C4-D694-47A8-B7AE-01FE7F39C339}" destId="{C6807069-524B-44E4-B6A4-E0ED9AFE2177}" srcOrd="3" destOrd="0" parTransId="{B0ACB071-E500-4E39-A725-4C4F3DA86238}" sibTransId="{1AF5C69D-21C3-4FB9-8C06-527799161F86}"/>
    <dgm:cxn modelId="{4EBF26DE-75AB-4B89-B387-BDDE108304BB}" srcId="{283931C4-D694-47A8-B7AE-01FE7F39C339}" destId="{16175958-5409-4277-952F-A4C6C7834EB0}" srcOrd="4" destOrd="0" parTransId="{3E862C2F-6C7C-4940-AB0E-1B39708C4093}" sibTransId="{7DC95CCE-C70B-42FC-BE6A-CF3669330B71}"/>
    <dgm:cxn modelId="{BEB49043-F21C-4AEC-9E52-958FDA3981D4}" type="presOf" srcId="{28DA8B6A-3E86-45B0-B041-3F078FFDDFA8}" destId="{F2012E46-530F-415B-B754-0723DC77ED43}" srcOrd="0" destOrd="0" presId="urn:microsoft.com/office/officeart/2005/8/layout/vList3"/>
    <dgm:cxn modelId="{B947391F-0565-4717-9A28-C17340938EB2}" type="presParOf" srcId="{906255CC-E64F-47AA-A71B-D1B2E9090C67}" destId="{32CFE2FB-5BE6-4BAE-B654-070200A77B7D}" srcOrd="0" destOrd="0" presId="urn:microsoft.com/office/officeart/2005/8/layout/vList3"/>
    <dgm:cxn modelId="{7C2C79C8-6C07-4BCD-8330-B3FC9D1DB0A3}" type="presParOf" srcId="{32CFE2FB-5BE6-4BAE-B654-070200A77B7D}" destId="{80EB0176-3DB1-4F18-9E17-70EA790F14A3}" srcOrd="0" destOrd="0" presId="urn:microsoft.com/office/officeart/2005/8/layout/vList3"/>
    <dgm:cxn modelId="{ECB11008-25EF-4FAE-A252-1DA32DED27F1}" type="presParOf" srcId="{32CFE2FB-5BE6-4BAE-B654-070200A77B7D}" destId="{292F5879-A27A-4F77-AD73-745D86EEDB1E}" srcOrd="1" destOrd="0" presId="urn:microsoft.com/office/officeart/2005/8/layout/vList3"/>
    <dgm:cxn modelId="{BD425CAF-FA15-43F1-BAF0-A3FE7C6127E6}" type="presParOf" srcId="{906255CC-E64F-47AA-A71B-D1B2E9090C67}" destId="{46720F37-A5C3-4E81-828A-F137171930B9}" srcOrd="1" destOrd="0" presId="urn:microsoft.com/office/officeart/2005/8/layout/vList3"/>
    <dgm:cxn modelId="{143FC150-2273-4C90-8D4C-EDF480B95C54}" type="presParOf" srcId="{906255CC-E64F-47AA-A71B-D1B2E9090C67}" destId="{83D3FBF3-DE76-4BB9-BEA2-49F593F5CA04}" srcOrd="2" destOrd="0" presId="urn:microsoft.com/office/officeart/2005/8/layout/vList3"/>
    <dgm:cxn modelId="{759E2982-B349-48E6-9722-7133CEC233C3}" type="presParOf" srcId="{83D3FBF3-DE76-4BB9-BEA2-49F593F5CA04}" destId="{F48E01CE-A9AA-477A-A96E-EEC61F068125}" srcOrd="0" destOrd="0" presId="urn:microsoft.com/office/officeart/2005/8/layout/vList3"/>
    <dgm:cxn modelId="{47DB0A96-801B-49EA-A89C-00BE0C08A66F}" type="presParOf" srcId="{83D3FBF3-DE76-4BB9-BEA2-49F593F5CA04}" destId="{1AC8904B-DB9F-4A0D-9347-F55E052B17DF}" srcOrd="1" destOrd="0" presId="urn:microsoft.com/office/officeart/2005/8/layout/vList3"/>
    <dgm:cxn modelId="{88A4783E-E1B3-4944-8374-B71259BA7DB7}" type="presParOf" srcId="{906255CC-E64F-47AA-A71B-D1B2E9090C67}" destId="{AE193CF6-5606-4149-A093-39F1DC80A04C}" srcOrd="3" destOrd="0" presId="urn:microsoft.com/office/officeart/2005/8/layout/vList3"/>
    <dgm:cxn modelId="{D1F87EB7-5F56-4BEC-A4B5-7AF288AAB5AF}" type="presParOf" srcId="{906255CC-E64F-47AA-A71B-D1B2E9090C67}" destId="{683EE67A-423F-43A7-84C9-D3BFA3984891}" srcOrd="4" destOrd="0" presId="urn:microsoft.com/office/officeart/2005/8/layout/vList3"/>
    <dgm:cxn modelId="{8A8CAC6D-C215-4571-94A8-2DF8EC471790}" type="presParOf" srcId="{683EE67A-423F-43A7-84C9-D3BFA3984891}" destId="{49A0BFBE-2090-450A-BB54-F0E556B9E56C}" srcOrd="0" destOrd="0" presId="urn:microsoft.com/office/officeart/2005/8/layout/vList3"/>
    <dgm:cxn modelId="{39974468-E362-4DDB-8693-E987DA997235}" type="presParOf" srcId="{683EE67A-423F-43A7-84C9-D3BFA3984891}" destId="{C1127EF5-981E-4071-9B2F-8B1E9DDEC380}" srcOrd="1" destOrd="0" presId="urn:microsoft.com/office/officeart/2005/8/layout/vList3"/>
    <dgm:cxn modelId="{F5DFB77E-2874-4DEF-B35C-C12F247FB437}" type="presParOf" srcId="{906255CC-E64F-47AA-A71B-D1B2E9090C67}" destId="{FB3788B0-AC66-41C6-BDE0-87DF2EAD2866}" srcOrd="5" destOrd="0" presId="urn:microsoft.com/office/officeart/2005/8/layout/vList3"/>
    <dgm:cxn modelId="{504420EE-D918-4C97-8149-D47824C6C308}" type="presParOf" srcId="{906255CC-E64F-47AA-A71B-D1B2E9090C67}" destId="{65B7FCA5-D261-4DDF-8F09-5EC7A962D9EB}" srcOrd="6" destOrd="0" presId="urn:microsoft.com/office/officeart/2005/8/layout/vList3"/>
    <dgm:cxn modelId="{8218537A-FC5D-4958-A889-8E36DA9710A4}" type="presParOf" srcId="{65B7FCA5-D261-4DDF-8F09-5EC7A962D9EB}" destId="{A7BC9A1C-A38F-4F88-BD68-7BE8DCCB03BF}" srcOrd="0" destOrd="0" presId="urn:microsoft.com/office/officeart/2005/8/layout/vList3"/>
    <dgm:cxn modelId="{58D44733-056E-47BC-8FC2-1CF22F378B9D}" type="presParOf" srcId="{65B7FCA5-D261-4DDF-8F09-5EC7A962D9EB}" destId="{7FE05E4B-81BF-45C7-B9D6-900184A9FDFB}" srcOrd="1" destOrd="0" presId="urn:microsoft.com/office/officeart/2005/8/layout/vList3"/>
    <dgm:cxn modelId="{4CB8FC6C-7FC4-4C19-9CA3-81FBA058C851}" type="presParOf" srcId="{906255CC-E64F-47AA-A71B-D1B2E9090C67}" destId="{2C27AF54-7E03-4525-B58D-1F1DC27A5513}" srcOrd="7" destOrd="0" presId="urn:microsoft.com/office/officeart/2005/8/layout/vList3"/>
    <dgm:cxn modelId="{01D17E75-EAFE-4BA9-AE74-DBC43D55F490}" type="presParOf" srcId="{906255CC-E64F-47AA-A71B-D1B2E9090C67}" destId="{85213FC4-3F90-4663-962C-D9AF8A6FCFA2}" srcOrd="8" destOrd="0" presId="urn:microsoft.com/office/officeart/2005/8/layout/vList3"/>
    <dgm:cxn modelId="{6F80D05B-799E-4E63-A975-6CF3D4F5508A}" type="presParOf" srcId="{85213FC4-3F90-4663-962C-D9AF8A6FCFA2}" destId="{A93B2EE6-023F-408A-9E7B-E6F279FC35D2}" srcOrd="0" destOrd="0" presId="urn:microsoft.com/office/officeart/2005/8/layout/vList3"/>
    <dgm:cxn modelId="{D265D039-901E-41E1-8CF8-6501560ADD87}" type="presParOf" srcId="{85213FC4-3F90-4663-962C-D9AF8A6FCFA2}" destId="{ABCE98C5-3F6C-43B2-B591-9DD123B9C517}" srcOrd="1" destOrd="0" presId="urn:microsoft.com/office/officeart/2005/8/layout/vList3"/>
    <dgm:cxn modelId="{93724692-C684-4C3E-A6BE-C4674B931E28}" type="presParOf" srcId="{906255CC-E64F-47AA-A71B-D1B2E9090C67}" destId="{7D5AFA5C-7939-4029-A892-E26008585F37}" srcOrd="9" destOrd="0" presId="urn:microsoft.com/office/officeart/2005/8/layout/vList3"/>
    <dgm:cxn modelId="{59D8940A-4CAA-46E6-9F22-06FE94B9D9F1}" type="presParOf" srcId="{906255CC-E64F-47AA-A71B-D1B2E9090C67}" destId="{16505765-8CB1-4496-9F5E-CAF531C7FD14}" srcOrd="10" destOrd="0" presId="urn:microsoft.com/office/officeart/2005/8/layout/vList3"/>
    <dgm:cxn modelId="{C675E7AF-35CE-43FF-9A1D-A83AC28DA424}" type="presParOf" srcId="{16505765-8CB1-4496-9F5E-CAF531C7FD14}" destId="{9A925114-AE77-4610-BFA2-5D849C990C5B}" srcOrd="0" destOrd="0" presId="urn:microsoft.com/office/officeart/2005/8/layout/vList3"/>
    <dgm:cxn modelId="{6F313101-A02A-4652-9F16-3FBF44773611}" type="presParOf" srcId="{16505765-8CB1-4496-9F5E-CAF531C7FD14}" destId="{0C6E6DB6-5DB1-404F-BD2B-49178DAF7D63}" srcOrd="1" destOrd="0" presId="urn:microsoft.com/office/officeart/2005/8/layout/vList3"/>
    <dgm:cxn modelId="{CBC1481E-D46A-4F94-8F82-D1DC7D4115F5}" type="presParOf" srcId="{906255CC-E64F-47AA-A71B-D1B2E9090C67}" destId="{1F5557EF-8FC8-418C-9710-5D248F833DFD}" srcOrd="11" destOrd="0" presId="urn:microsoft.com/office/officeart/2005/8/layout/vList3"/>
    <dgm:cxn modelId="{F774037E-0807-4B78-A395-B716D0B420E0}" type="presParOf" srcId="{906255CC-E64F-47AA-A71B-D1B2E9090C67}" destId="{8319489D-31B1-4203-B9F5-9149AB28082F}" srcOrd="12" destOrd="0" presId="urn:microsoft.com/office/officeart/2005/8/layout/vList3"/>
    <dgm:cxn modelId="{69A7F6CF-360E-4AA1-B3C9-BC94DCB109D6}" type="presParOf" srcId="{8319489D-31B1-4203-B9F5-9149AB28082F}" destId="{31779342-AB38-433B-984D-27E237543829}" srcOrd="0" destOrd="0" presId="urn:microsoft.com/office/officeart/2005/8/layout/vList3"/>
    <dgm:cxn modelId="{D15222C8-9A40-4F06-8D9B-26A6E0F4F257}" type="presParOf" srcId="{8319489D-31B1-4203-B9F5-9149AB28082F}" destId="{F2012E46-530F-415B-B754-0723DC77ED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A672D-45EA-4EBD-801A-4B53AC234C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9D439DA-2131-43F3-B2BF-CD03030EC3DF}">
      <dgm:prSet/>
      <dgm:spPr/>
      <dgm:t>
        <a:bodyPr/>
        <a:lstStyle/>
        <a:p>
          <a:pPr rtl="0"/>
          <a:r>
            <a:rPr lang="ru-RU" dirty="0" smtClean="0"/>
            <a:t>1.  «Зеркало»: Взрослый строит простую фигуру, а ребенок должен построить точно такую же («отражение»).</a:t>
          </a:r>
          <a:endParaRPr lang="ru-RU" dirty="0"/>
        </a:p>
      </dgm:t>
    </dgm:pt>
    <dgm:pt modelId="{1A7C19D7-918A-4DC5-9B93-067023D1E29E}" type="parTrans" cxnId="{62BC5E09-4718-4085-937B-A2E5ABFB893A}">
      <dgm:prSet/>
      <dgm:spPr/>
      <dgm:t>
        <a:bodyPr/>
        <a:lstStyle/>
        <a:p>
          <a:endParaRPr lang="ru-RU"/>
        </a:p>
      </dgm:t>
    </dgm:pt>
    <dgm:pt modelId="{6A4FBB85-8473-4AE1-9E8E-6086BFFC3EFE}" type="sibTrans" cxnId="{62BC5E09-4718-4085-937B-A2E5ABFB893A}">
      <dgm:prSet/>
      <dgm:spPr/>
      <dgm:t>
        <a:bodyPr/>
        <a:lstStyle/>
        <a:p>
          <a:endParaRPr lang="ru-RU"/>
        </a:p>
      </dgm:t>
    </dgm:pt>
    <dgm:pt modelId="{656CFB9B-589F-429D-8A65-1C77BE226B97}">
      <dgm:prSet/>
      <dgm:spPr/>
      <dgm:t>
        <a:bodyPr/>
        <a:lstStyle/>
        <a:p>
          <a:pPr rtl="0"/>
          <a:r>
            <a:rPr lang="ru-RU" dirty="0" smtClean="0"/>
            <a:t>2.  «С завязанными глазами»: Попробуйте вместе угадать деталь конструктора на ощупь.</a:t>
          </a:r>
          <a:endParaRPr lang="ru-RU" dirty="0"/>
        </a:p>
      </dgm:t>
    </dgm:pt>
    <dgm:pt modelId="{2AF740ED-5455-48C3-8EE8-EC45A30D8979}" type="parTrans" cxnId="{74F985AD-F27A-4E16-A0C3-97FD55BBA844}">
      <dgm:prSet/>
      <dgm:spPr/>
      <dgm:t>
        <a:bodyPr/>
        <a:lstStyle/>
        <a:p>
          <a:endParaRPr lang="ru-RU"/>
        </a:p>
      </dgm:t>
    </dgm:pt>
    <dgm:pt modelId="{69E657D3-67A8-4D0D-BA57-410C68D19C08}" type="sibTrans" cxnId="{74F985AD-F27A-4E16-A0C3-97FD55BBA844}">
      <dgm:prSet/>
      <dgm:spPr/>
      <dgm:t>
        <a:bodyPr/>
        <a:lstStyle/>
        <a:p>
          <a:endParaRPr lang="ru-RU"/>
        </a:p>
      </dgm:t>
    </dgm:pt>
    <dgm:pt modelId="{75936B13-1346-4DA5-B539-39E596F75F1D}">
      <dgm:prSet/>
      <dgm:spPr/>
      <dgm:t>
        <a:bodyPr/>
        <a:lstStyle/>
        <a:p>
          <a:pPr rtl="0"/>
          <a:r>
            <a:rPr lang="ru-RU" dirty="0" smtClean="0"/>
            <a:t>3.  «Стройка по схеме»: Нарисуйте на листке контур детали, а ребенок должен найти подходящую и положить сверху.</a:t>
          </a:r>
          <a:endParaRPr lang="ru-RU" dirty="0"/>
        </a:p>
      </dgm:t>
    </dgm:pt>
    <dgm:pt modelId="{16908B34-42E7-497F-812C-177D1DC95A31}" type="parTrans" cxnId="{6502EE9B-94AB-4C50-85C8-B81E20C1A324}">
      <dgm:prSet/>
      <dgm:spPr/>
      <dgm:t>
        <a:bodyPr/>
        <a:lstStyle/>
        <a:p>
          <a:endParaRPr lang="ru-RU"/>
        </a:p>
      </dgm:t>
    </dgm:pt>
    <dgm:pt modelId="{2C42B75F-4492-4989-9962-FEF4D08E6A00}" type="sibTrans" cxnId="{6502EE9B-94AB-4C50-85C8-B81E20C1A324}">
      <dgm:prSet/>
      <dgm:spPr/>
      <dgm:t>
        <a:bodyPr/>
        <a:lstStyle/>
        <a:p>
          <a:endParaRPr lang="ru-RU"/>
        </a:p>
      </dgm:t>
    </dgm:pt>
    <dgm:pt modelId="{E7D38CF5-6912-4AEB-B375-C840C652AF34}" type="pres">
      <dgm:prSet presAssocID="{BEEA672D-45EA-4EBD-801A-4B53AC234C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81A107-AAA0-4007-AF68-E7BD555F3F14}" type="pres">
      <dgm:prSet presAssocID="{59D439DA-2131-43F3-B2BF-CD03030EC3DF}" presName="linNode" presStyleCnt="0"/>
      <dgm:spPr/>
    </dgm:pt>
    <dgm:pt modelId="{7601FF98-D6CC-404D-8761-8EC16FAD380F}" type="pres">
      <dgm:prSet presAssocID="{59D439DA-2131-43F3-B2BF-CD03030EC3D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91936-7792-4DEF-879A-445433E726FA}" type="pres">
      <dgm:prSet presAssocID="{6A4FBB85-8473-4AE1-9E8E-6086BFFC3EFE}" presName="sp" presStyleCnt="0"/>
      <dgm:spPr/>
    </dgm:pt>
    <dgm:pt modelId="{17FED752-976B-4272-94E9-71192F447CC9}" type="pres">
      <dgm:prSet presAssocID="{656CFB9B-589F-429D-8A65-1C77BE226B97}" presName="linNode" presStyleCnt="0"/>
      <dgm:spPr/>
    </dgm:pt>
    <dgm:pt modelId="{9589E0C4-BF61-4B1B-8F65-18017AA95526}" type="pres">
      <dgm:prSet presAssocID="{656CFB9B-589F-429D-8A65-1C77BE226B97}" presName="parentText" presStyleLbl="node1" presStyleIdx="1" presStyleCnt="3" custLinFactNeighborX="-653" custLinFactNeighborY="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C682-D39B-43F4-87FC-A1CA0CE5DCDE}" type="pres">
      <dgm:prSet presAssocID="{69E657D3-67A8-4D0D-BA57-410C68D19C08}" presName="sp" presStyleCnt="0"/>
      <dgm:spPr/>
    </dgm:pt>
    <dgm:pt modelId="{921E7C05-C2A8-451D-B49D-928AE605611C}" type="pres">
      <dgm:prSet presAssocID="{75936B13-1346-4DA5-B539-39E596F75F1D}" presName="linNode" presStyleCnt="0"/>
      <dgm:spPr/>
    </dgm:pt>
    <dgm:pt modelId="{E5E7DE4D-1AAE-4F7A-A832-6BE225BAAAAC}" type="pres">
      <dgm:prSet presAssocID="{75936B13-1346-4DA5-B539-39E596F75F1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97F2C-9F84-422B-8FA5-BF1B1FA5E880}" type="presOf" srcId="{656CFB9B-589F-429D-8A65-1C77BE226B97}" destId="{9589E0C4-BF61-4B1B-8F65-18017AA95526}" srcOrd="0" destOrd="0" presId="urn:microsoft.com/office/officeart/2005/8/layout/vList5"/>
    <dgm:cxn modelId="{2ED78F01-97BF-40D9-96D2-E944110295E8}" type="presOf" srcId="{75936B13-1346-4DA5-B539-39E596F75F1D}" destId="{E5E7DE4D-1AAE-4F7A-A832-6BE225BAAAAC}" srcOrd="0" destOrd="0" presId="urn:microsoft.com/office/officeart/2005/8/layout/vList5"/>
    <dgm:cxn modelId="{771E9E1A-BF14-4836-8F86-F11D2A0EFE94}" type="presOf" srcId="{BEEA672D-45EA-4EBD-801A-4B53AC234C34}" destId="{E7D38CF5-6912-4AEB-B375-C840C652AF34}" srcOrd="0" destOrd="0" presId="urn:microsoft.com/office/officeart/2005/8/layout/vList5"/>
    <dgm:cxn modelId="{F57573A3-0A6A-445E-B4E3-B9704139BD47}" type="presOf" srcId="{59D439DA-2131-43F3-B2BF-CD03030EC3DF}" destId="{7601FF98-D6CC-404D-8761-8EC16FAD380F}" srcOrd="0" destOrd="0" presId="urn:microsoft.com/office/officeart/2005/8/layout/vList5"/>
    <dgm:cxn modelId="{6502EE9B-94AB-4C50-85C8-B81E20C1A324}" srcId="{BEEA672D-45EA-4EBD-801A-4B53AC234C34}" destId="{75936B13-1346-4DA5-B539-39E596F75F1D}" srcOrd="2" destOrd="0" parTransId="{16908B34-42E7-497F-812C-177D1DC95A31}" sibTransId="{2C42B75F-4492-4989-9962-FEF4D08E6A00}"/>
    <dgm:cxn modelId="{74F985AD-F27A-4E16-A0C3-97FD55BBA844}" srcId="{BEEA672D-45EA-4EBD-801A-4B53AC234C34}" destId="{656CFB9B-589F-429D-8A65-1C77BE226B97}" srcOrd="1" destOrd="0" parTransId="{2AF740ED-5455-48C3-8EE8-EC45A30D8979}" sibTransId="{69E657D3-67A8-4D0D-BA57-410C68D19C08}"/>
    <dgm:cxn modelId="{62BC5E09-4718-4085-937B-A2E5ABFB893A}" srcId="{BEEA672D-45EA-4EBD-801A-4B53AC234C34}" destId="{59D439DA-2131-43F3-B2BF-CD03030EC3DF}" srcOrd="0" destOrd="0" parTransId="{1A7C19D7-918A-4DC5-9B93-067023D1E29E}" sibTransId="{6A4FBB85-8473-4AE1-9E8E-6086BFFC3EFE}"/>
    <dgm:cxn modelId="{60ADBF97-446C-431B-A4DC-39F7E1E469C3}" type="presParOf" srcId="{E7D38CF5-6912-4AEB-B375-C840C652AF34}" destId="{C881A107-AAA0-4007-AF68-E7BD555F3F14}" srcOrd="0" destOrd="0" presId="urn:microsoft.com/office/officeart/2005/8/layout/vList5"/>
    <dgm:cxn modelId="{7096B800-9499-4461-82B7-7A6EB365AD07}" type="presParOf" srcId="{C881A107-AAA0-4007-AF68-E7BD555F3F14}" destId="{7601FF98-D6CC-404D-8761-8EC16FAD380F}" srcOrd="0" destOrd="0" presId="urn:microsoft.com/office/officeart/2005/8/layout/vList5"/>
    <dgm:cxn modelId="{9352CAAA-24A3-4CC3-AA2F-F1C9899BB1AB}" type="presParOf" srcId="{E7D38CF5-6912-4AEB-B375-C840C652AF34}" destId="{87C91936-7792-4DEF-879A-445433E726FA}" srcOrd="1" destOrd="0" presId="urn:microsoft.com/office/officeart/2005/8/layout/vList5"/>
    <dgm:cxn modelId="{B081A1EC-8B77-4B94-B357-37FC6FEB58AF}" type="presParOf" srcId="{E7D38CF5-6912-4AEB-B375-C840C652AF34}" destId="{17FED752-976B-4272-94E9-71192F447CC9}" srcOrd="2" destOrd="0" presId="urn:microsoft.com/office/officeart/2005/8/layout/vList5"/>
    <dgm:cxn modelId="{B411FB71-03A4-4E3C-A20E-B7ABD80D7F05}" type="presParOf" srcId="{17FED752-976B-4272-94E9-71192F447CC9}" destId="{9589E0C4-BF61-4B1B-8F65-18017AA95526}" srcOrd="0" destOrd="0" presId="urn:microsoft.com/office/officeart/2005/8/layout/vList5"/>
    <dgm:cxn modelId="{DEA22D3A-115D-4556-939B-3CB913F7943E}" type="presParOf" srcId="{E7D38CF5-6912-4AEB-B375-C840C652AF34}" destId="{F8DCC682-D39B-43F4-87FC-A1CA0CE5DCDE}" srcOrd="3" destOrd="0" presId="urn:microsoft.com/office/officeart/2005/8/layout/vList5"/>
    <dgm:cxn modelId="{D849B82F-DCE1-4EFE-A976-229786F2FABA}" type="presParOf" srcId="{E7D38CF5-6912-4AEB-B375-C840C652AF34}" destId="{921E7C05-C2A8-451D-B49D-928AE605611C}" srcOrd="4" destOrd="0" presId="urn:microsoft.com/office/officeart/2005/8/layout/vList5"/>
    <dgm:cxn modelId="{C7172080-7682-4CD6-9619-7A9C9587A600}" type="presParOf" srcId="{921E7C05-C2A8-451D-B49D-928AE605611C}" destId="{E5E7DE4D-1AAE-4F7A-A832-6BE225BAAAAC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A1CCE-2F9D-4D80-8672-336598F339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C91894-EB81-4279-B49A-CABCCCECBCD1}">
      <dgm:prSet custT="1"/>
      <dgm:spPr/>
      <dgm:t>
        <a:bodyPr/>
        <a:lstStyle/>
        <a:p>
          <a:pPr rtl="0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✅ «Ты сам это придумал? Здорово!» — хвалите идею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06B2C717-6A75-4DD5-8D02-115768BF637D}" type="parTrans" cxnId="{32A55A5C-3CDC-4B36-9630-6E035D8A3E72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53534461-DD7D-44AB-9188-36645BB41F76}" type="sibTrans" cxnId="{32A55A5C-3CDC-4B36-9630-6E035D8A3E72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2EB0143C-2FDB-49E0-A503-7D40EF5E24C9}">
      <dgm:prSet custT="1"/>
      <dgm:spPr/>
      <dgm:t>
        <a:bodyPr/>
        <a:lstStyle/>
        <a:p>
          <a:pPr rtl="0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✅ «А что будет, если поменять детали местами?» — подталкивайте к экспериментам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BA48DBF5-B1CE-48FB-B420-A492DC5F9859}" type="parTrans" cxnId="{8E766EF6-7817-4E94-9FC6-E2C61B0FAFEA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0B2E18C3-5273-4E6B-A67B-E463019F4F9D}" type="sibTrans" cxnId="{8E766EF6-7817-4E94-9FC6-E2C61B0FAFEA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05B5E57D-F4D1-4FC1-BBE6-A46BE0D0D591}">
      <dgm:prSet custT="1"/>
      <dgm:spPr/>
      <dgm:t>
        <a:bodyPr/>
        <a:lstStyle/>
        <a:p>
          <a:pPr rtl="0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✅ «Даже у инженеров башни падают. Давай посмотрим, почему» — разберите ошибки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A0E3DBB7-A46B-491A-825E-AA3ACCD962A5}" type="parTrans" cxnId="{195F8145-E0CD-4F7A-9D2F-32A0E0718186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D27DD261-E673-47D3-A34B-CD7CD8392578}" type="sibTrans" cxnId="{195F8145-E0CD-4F7A-9D2F-32A0E0718186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0A432FE9-D9F2-440E-9704-DA5634057C0C}">
      <dgm:prSet custT="1"/>
      <dgm:spPr/>
      <dgm:t>
        <a:bodyPr/>
        <a:lstStyle/>
        <a:p>
          <a:pPr rtl="0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❌ Никогда не говорите: «Дай я сделаю правильно»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D1DC1D91-6595-40D5-94A9-598AE7478257}" type="parTrans" cxnId="{2C4044D9-50EE-4890-8091-A5FFBDA561F3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AA725E87-4564-4FAF-A32D-BC43505DD42C}" type="sibTrans" cxnId="{2C4044D9-50EE-4890-8091-A5FFBDA561F3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F79D5D5D-9DE1-4423-BAF0-3F11CADAD915}">
      <dgm:prSet custT="1"/>
      <dgm:spPr/>
      <dgm:t>
        <a:bodyPr/>
        <a:lstStyle/>
        <a:p>
          <a:pPr rtl="0"/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🕒 Лучше 10 минут вместе, чем час рядом в телефоне</a:t>
          </a:r>
          <a:endParaRPr lang="ru-RU" sz="2000" i="0" dirty="0">
            <a:latin typeface="Times New Roman" pitchFamily="18" charset="0"/>
            <a:cs typeface="Times New Roman" pitchFamily="18" charset="0"/>
          </a:endParaRPr>
        </a:p>
      </dgm:t>
    </dgm:pt>
    <dgm:pt modelId="{5A8D2C29-6EDB-479A-BAEC-9DC5AE1951CE}" type="parTrans" cxnId="{98B944D2-0D8D-454A-BFE2-B52C49569A91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C0C8D870-1668-45DC-9FFB-F328B872C4CD}" type="sibTrans" cxnId="{98B944D2-0D8D-454A-BFE2-B52C49569A91}">
      <dgm:prSet/>
      <dgm:spPr/>
      <dgm:t>
        <a:bodyPr/>
        <a:lstStyle/>
        <a:p>
          <a:endParaRPr lang="ru-RU" sz="2000" i="1">
            <a:latin typeface="Times New Roman" pitchFamily="18" charset="0"/>
            <a:cs typeface="Times New Roman" pitchFamily="18" charset="0"/>
          </a:endParaRPr>
        </a:p>
      </dgm:t>
    </dgm:pt>
    <dgm:pt modelId="{930180B7-69DA-43E3-A05F-A4BB9DC2D747}" type="pres">
      <dgm:prSet presAssocID="{5E7A1CCE-2F9D-4D80-8672-336598F339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91D43-36C0-44ED-A9AA-6F6F869A4D9D}" type="pres">
      <dgm:prSet presAssocID="{57C91894-EB81-4279-B49A-CABCCCECBCD1}" presName="parentText" presStyleLbl="node1" presStyleIdx="0" presStyleCnt="5" custLinFactNeighborY="-27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95FEF-5A21-4B1E-84A8-F9BD32ED5E20}" type="pres">
      <dgm:prSet presAssocID="{53534461-DD7D-44AB-9188-36645BB41F76}" presName="spacer" presStyleCnt="0"/>
      <dgm:spPr/>
    </dgm:pt>
    <dgm:pt modelId="{EC0C00AA-8131-4BA1-8C3E-F39197C778A2}" type="pres">
      <dgm:prSet presAssocID="{2EB0143C-2FDB-49E0-A503-7D40EF5E24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8F7B9-F478-4F50-BB5C-D74858DA17D5}" type="pres">
      <dgm:prSet presAssocID="{0B2E18C3-5273-4E6B-A67B-E463019F4F9D}" presName="spacer" presStyleCnt="0"/>
      <dgm:spPr/>
    </dgm:pt>
    <dgm:pt modelId="{CFD53BD5-2DFB-48CF-9200-A6D29AA81034}" type="pres">
      <dgm:prSet presAssocID="{05B5E57D-F4D1-4FC1-BBE6-A46BE0D0D5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95E9B-AFB1-4C6A-9C11-3BFC9E26BE6D}" type="pres">
      <dgm:prSet presAssocID="{D27DD261-E673-47D3-A34B-CD7CD8392578}" presName="spacer" presStyleCnt="0"/>
      <dgm:spPr/>
    </dgm:pt>
    <dgm:pt modelId="{D789A248-CAA3-4A4C-A923-2AE9D90C66DF}" type="pres">
      <dgm:prSet presAssocID="{0A432FE9-D9F2-440E-9704-DA5634057C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9C45-A3F4-4A95-A7D9-ED10284B5597}" type="pres">
      <dgm:prSet presAssocID="{AA725E87-4564-4FAF-A32D-BC43505DD42C}" presName="spacer" presStyleCnt="0"/>
      <dgm:spPr/>
    </dgm:pt>
    <dgm:pt modelId="{BBD13798-802D-4B74-8159-29ACB29497ED}" type="pres">
      <dgm:prSet presAssocID="{F79D5D5D-9DE1-4423-BAF0-3F11CADAD9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B6088-31E1-406A-8EDA-4C4C76CEF784}" type="presOf" srcId="{0A432FE9-D9F2-440E-9704-DA5634057C0C}" destId="{D789A248-CAA3-4A4C-A923-2AE9D90C66DF}" srcOrd="0" destOrd="0" presId="urn:microsoft.com/office/officeart/2005/8/layout/vList2"/>
    <dgm:cxn modelId="{A5E6B2E5-B71E-40E3-8B1E-C3336E7DB9C9}" type="presOf" srcId="{57C91894-EB81-4279-B49A-CABCCCECBCD1}" destId="{CD091D43-36C0-44ED-A9AA-6F6F869A4D9D}" srcOrd="0" destOrd="0" presId="urn:microsoft.com/office/officeart/2005/8/layout/vList2"/>
    <dgm:cxn modelId="{8E766EF6-7817-4E94-9FC6-E2C61B0FAFEA}" srcId="{5E7A1CCE-2F9D-4D80-8672-336598F3393D}" destId="{2EB0143C-2FDB-49E0-A503-7D40EF5E24C9}" srcOrd="1" destOrd="0" parTransId="{BA48DBF5-B1CE-48FB-B420-A492DC5F9859}" sibTransId="{0B2E18C3-5273-4E6B-A67B-E463019F4F9D}"/>
    <dgm:cxn modelId="{B4246BDB-25E3-497A-98CB-FD229E942A4E}" type="presOf" srcId="{F79D5D5D-9DE1-4423-BAF0-3F11CADAD915}" destId="{BBD13798-802D-4B74-8159-29ACB29497ED}" srcOrd="0" destOrd="0" presId="urn:microsoft.com/office/officeart/2005/8/layout/vList2"/>
    <dgm:cxn modelId="{2C4044D9-50EE-4890-8091-A5FFBDA561F3}" srcId="{5E7A1CCE-2F9D-4D80-8672-336598F3393D}" destId="{0A432FE9-D9F2-440E-9704-DA5634057C0C}" srcOrd="3" destOrd="0" parTransId="{D1DC1D91-6595-40D5-94A9-598AE7478257}" sibTransId="{AA725E87-4564-4FAF-A32D-BC43505DD42C}"/>
    <dgm:cxn modelId="{0A02A878-8707-43F2-B497-2BB316FC0A62}" type="presOf" srcId="{2EB0143C-2FDB-49E0-A503-7D40EF5E24C9}" destId="{EC0C00AA-8131-4BA1-8C3E-F39197C778A2}" srcOrd="0" destOrd="0" presId="urn:microsoft.com/office/officeart/2005/8/layout/vList2"/>
    <dgm:cxn modelId="{C273522E-B447-4A01-BC3D-669AE5DE2298}" type="presOf" srcId="{5E7A1CCE-2F9D-4D80-8672-336598F3393D}" destId="{930180B7-69DA-43E3-A05F-A4BB9DC2D747}" srcOrd="0" destOrd="0" presId="urn:microsoft.com/office/officeart/2005/8/layout/vList2"/>
    <dgm:cxn modelId="{98B944D2-0D8D-454A-BFE2-B52C49569A91}" srcId="{5E7A1CCE-2F9D-4D80-8672-336598F3393D}" destId="{F79D5D5D-9DE1-4423-BAF0-3F11CADAD915}" srcOrd="4" destOrd="0" parTransId="{5A8D2C29-6EDB-479A-BAEC-9DC5AE1951CE}" sibTransId="{C0C8D870-1668-45DC-9FFB-F328B872C4CD}"/>
    <dgm:cxn modelId="{AF040C5A-57F1-42BB-8500-FB3826242934}" type="presOf" srcId="{05B5E57D-F4D1-4FC1-BBE6-A46BE0D0D591}" destId="{CFD53BD5-2DFB-48CF-9200-A6D29AA81034}" srcOrd="0" destOrd="0" presId="urn:microsoft.com/office/officeart/2005/8/layout/vList2"/>
    <dgm:cxn modelId="{195F8145-E0CD-4F7A-9D2F-32A0E0718186}" srcId="{5E7A1CCE-2F9D-4D80-8672-336598F3393D}" destId="{05B5E57D-F4D1-4FC1-BBE6-A46BE0D0D591}" srcOrd="2" destOrd="0" parTransId="{A0E3DBB7-A46B-491A-825E-AA3ACCD962A5}" sibTransId="{D27DD261-E673-47D3-A34B-CD7CD8392578}"/>
    <dgm:cxn modelId="{32A55A5C-3CDC-4B36-9630-6E035D8A3E72}" srcId="{5E7A1CCE-2F9D-4D80-8672-336598F3393D}" destId="{57C91894-EB81-4279-B49A-CABCCCECBCD1}" srcOrd="0" destOrd="0" parTransId="{06B2C717-6A75-4DD5-8D02-115768BF637D}" sibTransId="{53534461-DD7D-44AB-9188-36645BB41F76}"/>
    <dgm:cxn modelId="{9A777D9B-2D47-4BE0-98C3-0B3B1EC25D8F}" type="presParOf" srcId="{930180B7-69DA-43E3-A05F-A4BB9DC2D747}" destId="{CD091D43-36C0-44ED-A9AA-6F6F869A4D9D}" srcOrd="0" destOrd="0" presId="urn:microsoft.com/office/officeart/2005/8/layout/vList2"/>
    <dgm:cxn modelId="{C4E65EC9-5BC4-4E51-A3C7-FB26C7A80BA4}" type="presParOf" srcId="{930180B7-69DA-43E3-A05F-A4BB9DC2D747}" destId="{76895FEF-5A21-4B1E-84A8-F9BD32ED5E20}" srcOrd="1" destOrd="0" presId="urn:microsoft.com/office/officeart/2005/8/layout/vList2"/>
    <dgm:cxn modelId="{1F806C82-176B-4301-AB2A-26BE47E13E4D}" type="presParOf" srcId="{930180B7-69DA-43E3-A05F-A4BB9DC2D747}" destId="{EC0C00AA-8131-4BA1-8C3E-F39197C778A2}" srcOrd="2" destOrd="0" presId="urn:microsoft.com/office/officeart/2005/8/layout/vList2"/>
    <dgm:cxn modelId="{7DA10564-F3A1-4AC2-A144-BD4F8F76A302}" type="presParOf" srcId="{930180B7-69DA-43E3-A05F-A4BB9DC2D747}" destId="{07F8F7B9-F478-4F50-BB5C-D74858DA17D5}" srcOrd="3" destOrd="0" presId="urn:microsoft.com/office/officeart/2005/8/layout/vList2"/>
    <dgm:cxn modelId="{3B2065A6-5D4E-4681-A461-BC3304D54FE1}" type="presParOf" srcId="{930180B7-69DA-43E3-A05F-A4BB9DC2D747}" destId="{CFD53BD5-2DFB-48CF-9200-A6D29AA81034}" srcOrd="4" destOrd="0" presId="urn:microsoft.com/office/officeart/2005/8/layout/vList2"/>
    <dgm:cxn modelId="{BB784382-A0D9-4AD2-B5E0-F7664D370A43}" type="presParOf" srcId="{930180B7-69DA-43E3-A05F-A4BB9DC2D747}" destId="{EC895E9B-AFB1-4C6A-9C11-3BFC9E26BE6D}" srcOrd="5" destOrd="0" presId="urn:microsoft.com/office/officeart/2005/8/layout/vList2"/>
    <dgm:cxn modelId="{D593C8BB-2525-4A1F-AF91-1DC54DA3288D}" type="presParOf" srcId="{930180B7-69DA-43E3-A05F-A4BB9DC2D747}" destId="{D789A248-CAA3-4A4C-A923-2AE9D90C66DF}" srcOrd="6" destOrd="0" presId="urn:microsoft.com/office/officeart/2005/8/layout/vList2"/>
    <dgm:cxn modelId="{78EEAEE8-8E5B-48B1-84CF-3E70CE78D6C1}" type="presParOf" srcId="{930180B7-69DA-43E3-A05F-A4BB9DC2D747}" destId="{B1A99C45-A3F4-4A95-A7D9-ED10284B5597}" srcOrd="7" destOrd="0" presId="urn:microsoft.com/office/officeart/2005/8/layout/vList2"/>
    <dgm:cxn modelId="{605D3F10-560A-422A-9F67-EE3AC36F8FC6}" type="presParOf" srcId="{930180B7-69DA-43E3-A05F-A4BB9DC2D747}" destId="{BBD13798-802D-4B74-8159-29ACB29497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F5879-A27A-4F77-AD73-745D86EEDB1E}">
      <dsp:nvSpPr>
        <dsp:cNvPr id="0" name=""/>
        <dsp:cNvSpPr/>
      </dsp:nvSpPr>
      <dsp:spPr>
        <a:xfrm rot="10800000">
          <a:off x="1628676" y="14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Мелкая моторика </a:t>
          </a:r>
          <a:r>
            <a:rPr lang="ru-RU" sz="1400" kern="1200" dirty="0" smtClean="0"/>
            <a:t>(подготовка руки к письму).</a:t>
          </a:r>
          <a:endParaRPr lang="ru-RU" sz="1400" kern="1200" dirty="0"/>
        </a:p>
      </dsp:txBody>
      <dsp:txXfrm rot="10800000">
        <a:off x="1809483" y="14"/>
        <a:ext cx="5567451" cy="723227"/>
      </dsp:txXfrm>
    </dsp:sp>
    <dsp:sp modelId="{80EB0176-3DB1-4F18-9E17-70EA790F14A3}">
      <dsp:nvSpPr>
        <dsp:cNvPr id="0" name=""/>
        <dsp:cNvSpPr/>
      </dsp:nvSpPr>
      <dsp:spPr>
        <a:xfrm>
          <a:off x="1281982" y="23244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8904B-DB9F-4A0D-9347-F55E052B17DF}">
      <dsp:nvSpPr>
        <dsp:cNvPr id="0" name=""/>
        <dsp:cNvSpPr/>
      </dsp:nvSpPr>
      <dsp:spPr>
        <a:xfrm rot="10800000">
          <a:off x="1628676" y="939131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Пространственное мышление </a:t>
          </a:r>
          <a:r>
            <a:rPr lang="ru-RU" sz="1400" kern="1200" dirty="0" smtClean="0"/>
            <a:t>(умение ориентироваться: право, лево, выше, ниже).</a:t>
          </a:r>
          <a:endParaRPr lang="ru-RU" sz="1400" kern="1200" dirty="0"/>
        </a:p>
      </dsp:txBody>
      <dsp:txXfrm rot="10800000">
        <a:off x="1809483" y="939131"/>
        <a:ext cx="5567451" cy="723227"/>
      </dsp:txXfrm>
    </dsp:sp>
    <dsp:sp modelId="{F48E01CE-A9AA-477A-A96E-EEC61F068125}">
      <dsp:nvSpPr>
        <dsp:cNvPr id="0" name=""/>
        <dsp:cNvSpPr/>
      </dsp:nvSpPr>
      <dsp:spPr>
        <a:xfrm>
          <a:off x="1267062" y="939131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127EF5-981E-4071-9B2F-8B1E9DDEC380}">
      <dsp:nvSpPr>
        <dsp:cNvPr id="0" name=""/>
        <dsp:cNvSpPr/>
      </dsp:nvSpPr>
      <dsp:spPr>
        <a:xfrm rot="10800000">
          <a:off x="1628676" y="1878248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Математика</a:t>
          </a:r>
          <a:r>
            <a:rPr lang="ru-RU" sz="1400" kern="1200" dirty="0" smtClean="0"/>
            <a:t> (счет деталей, сравнение по размеру и форме).</a:t>
          </a:r>
          <a:endParaRPr lang="ru-RU" sz="1400" kern="1200" dirty="0"/>
        </a:p>
      </dsp:txBody>
      <dsp:txXfrm rot="10800000">
        <a:off x="1809483" y="1878248"/>
        <a:ext cx="5567451" cy="723227"/>
      </dsp:txXfrm>
    </dsp:sp>
    <dsp:sp modelId="{49A0BFBE-2090-450A-BB54-F0E556B9E56C}">
      <dsp:nvSpPr>
        <dsp:cNvPr id="0" name=""/>
        <dsp:cNvSpPr/>
      </dsp:nvSpPr>
      <dsp:spPr>
        <a:xfrm>
          <a:off x="1267062" y="1878248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E05E4B-81BF-45C7-B9D6-900184A9FDFB}">
      <dsp:nvSpPr>
        <dsp:cNvPr id="0" name=""/>
        <dsp:cNvSpPr/>
      </dsp:nvSpPr>
      <dsp:spPr>
        <a:xfrm rot="10800000">
          <a:off x="1628676" y="2817365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Речь:</a:t>
          </a:r>
          <a:endParaRPr lang="ru-RU" sz="1400" kern="1200" dirty="0"/>
        </a:p>
      </dsp:txBody>
      <dsp:txXfrm rot="10800000">
        <a:off x="1809483" y="2817365"/>
        <a:ext cx="5567451" cy="723227"/>
      </dsp:txXfrm>
    </dsp:sp>
    <dsp:sp modelId="{A7BC9A1C-A38F-4F88-BD68-7BE8DCCB03BF}">
      <dsp:nvSpPr>
        <dsp:cNvPr id="0" name=""/>
        <dsp:cNvSpPr/>
      </dsp:nvSpPr>
      <dsp:spPr>
        <a:xfrm>
          <a:off x="1267062" y="2817365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E98C5-3F6C-43B2-B591-9DD123B9C517}">
      <dsp:nvSpPr>
        <dsp:cNvPr id="0" name=""/>
        <dsp:cNvSpPr/>
      </dsp:nvSpPr>
      <dsp:spPr>
        <a:xfrm rot="10800000">
          <a:off x="1628676" y="3756481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ребёнка расширяется активный словарь за счёт разнообразных описаний и названий деталей и конструкций, что обогащает речь. </a:t>
          </a:r>
          <a:endParaRPr lang="ru-RU" sz="1400" kern="1200" dirty="0"/>
        </a:p>
      </dsp:txBody>
      <dsp:txXfrm rot="10800000">
        <a:off x="1809483" y="3756481"/>
        <a:ext cx="5567451" cy="723227"/>
      </dsp:txXfrm>
    </dsp:sp>
    <dsp:sp modelId="{A93B2EE6-023F-408A-9E7B-E6F279FC35D2}">
      <dsp:nvSpPr>
        <dsp:cNvPr id="0" name=""/>
        <dsp:cNvSpPr/>
      </dsp:nvSpPr>
      <dsp:spPr>
        <a:xfrm>
          <a:off x="1267062" y="3756481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6E6DB6-5DB1-404F-BD2B-49178DAF7D63}">
      <dsp:nvSpPr>
        <dsp:cNvPr id="0" name=""/>
        <dsp:cNvSpPr/>
      </dsp:nvSpPr>
      <dsp:spPr>
        <a:xfrm rot="10800000">
          <a:off x="1628676" y="4695598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Формируется связная речь, ребёнок учится последовательно излагать мысли о процессе и результатах построек.</a:t>
          </a:r>
          <a:endParaRPr lang="ru-RU" sz="1400" kern="1200" dirty="0"/>
        </a:p>
      </dsp:txBody>
      <dsp:txXfrm rot="10800000">
        <a:off x="1809483" y="4695598"/>
        <a:ext cx="5567451" cy="723227"/>
      </dsp:txXfrm>
    </dsp:sp>
    <dsp:sp modelId="{9A925114-AE77-4610-BFA2-5D849C990C5B}">
      <dsp:nvSpPr>
        <dsp:cNvPr id="0" name=""/>
        <dsp:cNvSpPr/>
      </dsp:nvSpPr>
      <dsp:spPr>
        <a:xfrm>
          <a:off x="1267062" y="4695598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012E46-530F-415B-B754-0723DC77ED43}">
      <dsp:nvSpPr>
        <dsp:cNvPr id="0" name=""/>
        <dsp:cNvSpPr/>
      </dsp:nvSpPr>
      <dsp:spPr>
        <a:xfrm rot="10800000">
          <a:off x="1628676" y="5634715"/>
          <a:ext cx="5748258" cy="72322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92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Развивается коммуникативная инициатива: дети активно задают вопросы и объясняют свои идеи, что способствует социализации.</a:t>
          </a:r>
          <a:endParaRPr lang="ru-RU" sz="1400" kern="1200" dirty="0"/>
        </a:p>
      </dsp:txBody>
      <dsp:txXfrm rot="10800000">
        <a:off x="1809483" y="5634715"/>
        <a:ext cx="5567451" cy="723227"/>
      </dsp:txXfrm>
    </dsp:sp>
    <dsp:sp modelId="{31779342-AB38-433B-984D-27E237543829}">
      <dsp:nvSpPr>
        <dsp:cNvPr id="0" name=""/>
        <dsp:cNvSpPr/>
      </dsp:nvSpPr>
      <dsp:spPr>
        <a:xfrm>
          <a:off x="1267062" y="5634715"/>
          <a:ext cx="723227" cy="72322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1FF98-D6CC-404D-8761-8EC16FAD380F}">
      <dsp:nvSpPr>
        <dsp:cNvPr id="0" name=""/>
        <dsp:cNvSpPr/>
      </dsp:nvSpPr>
      <dsp:spPr>
        <a:xfrm>
          <a:off x="1943103" y="3348"/>
          <a:ext cx="2185991" cy="221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 «Зеркало»: Взрослый строит простую фигуру, а ребенок должен построить точно такую же («отражение»).</a:t>
          </a:r>
          <a:endParaRPr lang="ru-RU" sz="1700" kern="1200" dirty="0"/>
        </a:p>
      </dsp:txBody>
      <dsp:txXfrm>
        <a:off x="2049814" y="110059"/>
        <a:ext cx="1972569" cy="1996675"/>
      </dsp:txXfrm>
    </dsp:sp>
    <dsp:sp modelId="{9589E0C4-BF61-4B1B-8F65-18017AA95526}">
      <dsp:nvSpPr>
        <dsp:cNvPr id="0" name=""/>
        <dsp:cNvSpPr/>
      </dsp:nvSpPr>
      <dsp:spPr>
        <a:xfrm>
          <a:off x="1928828" y="2357434"/>
          <a:ext cx="2185991" cy="221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 «С завязанными глазами»: Попробуйте вместе угадать деталь конструктора на ощупь.</a:t>
          </a:r>
          <a:endParaRPr lang="ru-RU" sz="1700" kern="1200" dirty="0"/>
        </a:p>
      </dsp:txBody>
      <dsp:txXfrm>
        <a:off x="2035539" y="2464145"/>
        <a:ext cx="1972569" cy="1996675"/>
      </dsp:txXfrm>
    </dsp:sp>
    <dsp:sp modelId="{E5E7DE4D-1AAE-4F7A-A832-6BE225BAAAAC}">
      <dsp:nvSpPr>
        <dsp:cNvPr id="0" name=""/>
        <dsp:cNvSpPr/>
      </dsp:nvSpPr>
      <dsp:spPr>
        <a:xfrm>
          <a:off x="1943103" y="4644553"/>
          <a:ext cx="2185991" cy="2210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 «Стройка по схеме»: Нарисуйте на листке контур детали, а ребенок должен найти подходящую и положить сверху.</a:t>
          </a:r>
          <a:endParaRPr lang="ru-RU" sz="1700" kern="1200" dirty="0"/>
        </a:p>
      </dsp:txBody>
      <dsp:txXfrm>
        <a:off x="2049814" y="4751264"/>
        <a:ext cx="1972569" cy="1996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1D43-36C0-44ED-A9AA-6F6F869A4D9D}">
      <dsp:nvSpPr>
        <dsp:cNvPr id="0" name=""/>
        <dsp:cNvSpPr/>
      </dsp:nvSpPr>
      <dsp:spPr>
        <a:xfrm>
          <a:off x="0" y="0"/>
          <a:ext cx="6572296" cy="78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✅ «Ты сам это придумал? Здорово!» — хвалите идею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9" y="38499"/>
        <a:ext cx="6495298" cy="711666"/>
      </dsp:txXfrm>
    </dsp:sp>
    <dsp:sp modelId="{EC0C00AA-8131-4BA1-8C3E-F39197C778A2}">
      <dsp:nvSpPr>
        <dsp:cNvPr id="0" name=""/>
        <dsp:cNvSpPr/>
      </dsp:nvSpPr>
      <dsp:spPr>
        <a:xfrm>
          <a:off x="0" y="803148"/>
          <a:ext cx="6572296" cy="78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✅ «А что будет, если поменять детали местами?» — подталкивайте к экспериментам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9" y="841647"/>
        <a:ext cx="6495298" cy="711666"/>
      </dsp:txXfrm>
    </dsp:sp>
    <dsp:sp modelId="{CFD53BD5-2DFB-48CF-9200-A6D29AA81034}">
      <dsp:nvSpPr>
        <dsp:cNvPr id="0" name=""/>
        <dsp:cNvSpPr/>
      </dsp:nvSpPr>
      <dsp:spPr>
        <a:xfrm>
          <a:off x="0" y="1605931"/>
          <a:ext cx="6572296" cy="78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✅ «Даже у инженеров башни падают. Давай посмотрим, почему» — разберите ошибки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9" y="1644430"/>
        <a:ext cx="6495298" cy="711666"/>
      </dsp:txXfrm>
    </dsp:sp>
    <dsp:sp modelId="{D789A248-CAA3-4A4C-A923-2AE9D90C66DF}">
      <dsp:nvSpPr>
        <dsp:cNvPr id="0" name=""/>
        <dsp:cNvSpPr/>
      </dsp:nvSpPr>
      <dsp:spPr>
        <a:xfrm>
          <a:off x="0" y="2408715"/>
          <a:ext cx="6572296" cy="78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❌ Никогда не говорите: «Дай я сделаю правильно»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9" y="2447214"/>
        <a:ext cx="6495298" cy="711666"/>
      </dsp:txXfrm>
    </dsp:sp>
    <dsp:sp modelId="{BBD13798-802D-4B74-8159-29ACB29497ED}">
      <dsp:nvSpPr>
        <dsp:cNvPr id="0" name=""/>
        <dsp:cNvSpPr/>
      </dsp:nvSpPr>
      <dsp:spPr>
        <a:xfrm>
          <a:off x="0" y="3211498"/>
          <a:ext cx="6572296" cy="78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Times New Roman" pitchFamily="18" charset="0"/>
              <a:cs typeface="Times New Roman" pitchFamily="18" charset="0"/>
            </a:rPr>
            <a:t>🕒 Лучше 10 минут вместе, чем час рядом в телефоне</a:t>
          </a:r>
          <a:endParaRPr lang="ru-RU" sz="20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99" y="3249997"/>
        <a:ext cx="6495298" cy="71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slide" Target="slide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zen.ru/a/XwtGKjMh0F4iO1ll" TargetMode="External"/><Relationship Id="rId13" Type="http://schemas.openxmlformats.org/officeDocument/2006/relationships/hyperlink" Target="file:///C:\Users\nzhel\Downloads\Skhemy_konstruirovania_iz_kryshek_fruto-nyanya.pdf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slide" Target="slide2.xml"/><Relationship Id="rId2" Type="http://schemas.openxmlformats.org/officeDocument/2006/relationships/hyperlink" Target="https://dzen.ru/video/watch/60a5e39b37335705556e81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zen.ru/video/watch/610acb0c48f8bf3df7fd8a57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www.botanichka.ru/article/12-idej-dlya-osennih-podelok-v-shkolu-izbavlyaem-roditelej-ot-golovnoj-boli/" TargetMode="External"/><Relationship Id="rId4" Type="http://schemas.openxmlformats.org/officeDocument/2006/relationships/hyperlink" Target="https://dzen.ru/a/ZHX123EpHhRFuk1i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nzhel\Downloads\Skhemy_postroek_LEGO-konstruirovanie.pdf" TargetMode="External"/><Relationship Id="rId3" Type="http://schemas.openxmlformats.org/officeDocument/2006/relationships/hyperlink" Target="file:///C:\Users\nzhel\Downloads\Kartoteka_skhem_postroek_iz_kubikov.pdf" TargetMode="External"/><Relationship Id="rId7" Type="http://schemas.openxmlformats.org/officeDocument/2006/relationships/hyperlink" Target="https://chaplygina-dmdou64.edumsko.ru/folders/post/2863651" TargetMode="External"/><Relationship Id="rId12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nzhel\Downloads\Skhemy_konstruirovania_iz_mozaiki.pdf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file:///C:\Users\nzhel\Downloads\Kartoteka_skhem_TIKO-konstruirovania_ploskostnykh_figur_dlya_detey_doshkolnogo_vozrasta.pdf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228599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Окружной семинар-практикум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«Развитие технического творчества: инженерная мысль с первых шагов»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17225" b="29744"/>
          <a:stretch>
            <a:fillRect/>
          </a:stretch>
        </p:blipFill>
        <p:spPr bwMode="auto">
          <a:xfrm>
            <a:off x="2143108" y="214290"/>
            <a:ext cx="4929222" cy="1394123"/>
          </a:xfrm>
          <a:prstGeom prst="rect">
            <a:avLst/>
          </a:prstGeom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4650" r="9302"/>
          <a:stretch>
            <a:fillRect/>
          </a:stretch>
        </p:blipFill>
        <p:spPr bwMode="auto">
          <a:xfrm>
            <a:off x="142844" y="4429132"/>
            <a:ext cx="2643206" cy="2330597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2500330" cy="231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285720" y="3071810"/>
            <a:ext cx="2357454" cy="26432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500042"/>
            <a:ext cx="5143536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Плохо: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за ребёнка.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Критиковать: «Криво/неправильно».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Сравнивать с другими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2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42844" y="214290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это важно?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42844" y="2000240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что поиграть сегодня?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14282" y="3714752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еще можно строить?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214282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Советы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3071802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схем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5786446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игры с конструктором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285728"/>
            <a:ext cx="4857784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вами — интерактивный плакат «Конструируем, играем, развиваемся».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Кликайте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картинки и кнопки, чтобы получить идеи для поделок и советы, как поддержать инженерное мышление ребёнка.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Почему это важно?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развивает логику, речь и умение работать с ошибками. Самые прочные знания — те, что добыты руками.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Постройте что-нибудь на этой неделе и пришлите фото в чат группы. Лучшие работы мы опубликуем в нашем уголке творчества!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это важно?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571604" y="500042"/>
          <a:ext cx="8643998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 rot="20768094">
            <a:off x="267308" y="1800551"/>
            <a:ext cx="857256" cy="1143008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noaction" highlightClick="1"/>
          </p:cNvPr>
          <p:cNvSpPr/>
          <p:nvPr/>
        </p:nvSpPr>
        <p:spPr>
          <a:xfrm rot="638972">
            <a:off x="1598398" y="2783987"/>
            <a:ext cx="857256" cy="1143008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 rot="20768094">
            <a:off x="267309" y="3800814"/>
            <a:ext cx="857256" cy="1143008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правка 12">
            <a:hlinkClick r:id="" action="ppaction://noaction" highlightClick="1"/>
          </p:cNvPr>
          <p:cNvSpPr/>
          <p:nvPr/>
        </p:nvSpPr>
        <p:spPr>
          <a:xfrm rot="1045104">
            <a:off x="1437275" y="4888423"/>
            <a:ext cx="857256" cy="1143008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00496" y="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развивает конструирование</a:t>
            </a:r>
          </a:p>
        </p:txBody>
      </p:sp>
      <p:sp>
        <p:nvSpPr>
          <p:cNvPr id="19" name="Управляющая кнопка: домой 18">
            <a:hlinkClick r:id="rId7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000240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 что поиграть сегодня?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071802" y="0"/>
          <a:ext cx="60721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nzhel\OneDrive\Рабочий стол\интерактивный плакат для семинара\964fa94302565acf831d002648a40462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85728"/>
            <a:ext cx="1222368" cy="1727031"/>
          </a:xfrm>
          <a:prstGeom prst="rect">
            <a:avLst/>
          </a:prstGeom>
          <a:noFill/>
        </p:spPr>
      </p:pic>
      <p:pic>
        <p:nvPicPr>
          <p:cNvPr id="1027" name="Picture 3" descr="C:\Users\nzhel\OneDrive\Рабочий стол\интерактивный плакат для семинара\17e81626f32dec5c32987fc502c64b26.jpg"/>
          <p:cNvPicPr>
            <a:picLocks noChangeAspect="1" noChangeArrowheads="1"/>
          </p:cNvPicPr>
          <p:nvPr/>
        </p:nvPicPr>
        <p:blipFill>
          <a:blip r:embed="rId8"/>
          <a:srcRect l="19313" r="17918"/>
          <a:stretch>
            <a:fillRect/>
          </a:stretch>
        </p:blipFill>
        <p:spPr bwMode="auto">
          <a:xfrm>
            <a:off x="3214678" y="2500306"/>
            <a:ext cx="1214446" cy="1934800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4857760"/>
            <a:ext cx="1143008" cy="1785950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10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3714752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чего еще можно строить?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85728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Конструктор — это не только покупные наборы.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Картонные коробки разного размера.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Втулки от бумажных полотенец.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Прищепки и губки для мытья посуды.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Пластиковые стаканчики.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материалы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Крышки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Фрутто-няни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456028" cy="1714512"/>
          </a:xfrm>
          <a:prstGeom prst="rect">
            <a:avLst/>
          </a:prstGeom>
          <a:noFill/>
        </p:spPr>
      </p:pic>
      <p:pic>
        <p:nvPicPr>
          <p:cNvPr id="16388" name="Picture 4" descr="Picture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214686"/>
            <a:ext cx="2794020" cy="1571636"/>
          </a:xfrm>
          <a:prstGeom prst="rect">
            <a:avLst/>
          </a:prstGeom>
          <a:noFill/>
        </p:spPr>
      </p:pic>
      <p:pic>
        <p:nvPicPr>
          <p:cNvPr id="16390" name="Picture 6" descr="Picture backgroun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6286512" y="5143512"/>
            <a:ext cx="2428892" cy="1366251"/>
          </a:xfrm>
          <a:prstGeom prst="rect">
            <a:avLst/>
          </a:prstGeom>
          <a:noFill/>
        </p:spPr>
      </p:pic>
      <p:pic>
        <p:nvPicPr>
          <p:cNvPr id="16392" name="Picture 8" descr="Picture background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286388"/>
            <a:ext cx="2714644" cy="1210584"/>
          </a:xfrm>
          <a:prstGeom prst="rect">
            <a:avLst/>
          </a:prstGeom>
          <a:noFill/>
        </p:spPr>
      </p:pic>
      <p:pic>
        <p:nvPicPr>
          <p:cNvPr id="16394" name="Picture 10" descr="Picture backgroun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3214686"/>
            <a:ext cx="1357322" cy="1357322"/>
          </a:xfrm>
          <a:prstGeom prst="rect">
            <a:avLst/>
          </a:prstGeom>
          <a:noFill/>
        </p:spPr>
      </p:pic>
      <p:sp>
        <p:nvSpPr>
          <p:cNvPr id="14" name="Управляющая кнопка: домой 13">
            <a:hlinkClick r:id="rId1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488" y="1214422"/>
            <a:ext cx="2143140" cy="170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Советы для родителей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928794" y="785794"/>
          <a:ext cx="657229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71802" y="214290"/>
            <a:ext cx="4648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СОВЕТЫ, КАК ХВАЛИТЬ И ПОМОГАТЬ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>
            <a:hlinkClick r:id="rId8" action="ppaction://hlinksldjump"/>
          </p:cNvPr>
          <p:cNvSpPr/>
          <p:nvPr/>
        </p:nvSpPr>
        <p:spPr>
          <a:xfrm>
            <a:off x="0" y="0"/>
            <a:ext cx="1357322" cy="192882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>
            <a:hlinkClick r:id="rId9" action="ppaction://hlinksldjump"/>
          </p:cNvPr>
          <p:cNvSpPr/>
          <p:nvPr/>
        </p:nvSpPr>
        <p:spPr>
          <a:xfrm>
            <a:off x="500034" y="3500438"/>
            <a:ext cx="1428760" cy="192882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задержка 15"/>
          <p:cNvSpPr/>
          <p:nvPr/>
        </p:nvSpPr>
        <p:spPr>
          <a:xfrm>
            <a:off x="4143372" y="5500702"/>
            <a:ext cx="4857784" cy="1143008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«Лучшая игрушка – та, которую вы построили вдвоём»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802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схем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file"/>
          </p:cNvPr>
          <p:cNvSpPr/>
          <p:nvPr/>
        </p:nvSpPr>
        <p:spPr>
          <a:xfrm>
            <a:off x="285720" y="285728"/>
            <a:ext cx="192882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1785918" cy="1189661"/>
          </a:xfrm>
          <a:prstGeom prst="rect">
            <a:avLst/>
          </a:prstGeom>
          <a:noFill/>
        </p:spPr>
      </p:pic>
      <p:sp>
        <p:nvSpPr>
          <p:cNvPr id="9" name="Скругленный прямоугольник 8">
            <a:hlinkClick r:id="rId5" action="ppaction://hlinkfile"/>
          </p:cNvPr>
          <p:cNvSpPr/>
          <p:nvPr/>
        </p:nvSpPr>
        <p:spPr>
          <a:xfrm>
            <a:off x="3643306" y="2000240"/>
            <a:ext cx="200026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hlinkClick r:id="rId6" action="ppaction://hlinkfile"/>
          </p:cNvPr>
          <p:cNvSpPr/>
          <p:nvPr/>
        </p:nvSpPr>
        <p:spPr>
          <a:xfrm>
            <a:off x="357158" y="3143248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>
            <a:hlinkClick r:id="rId7"/>
          </p:cNvPr>
          <p:cNvSpPr/>
          <p:nvPr/>
        </p:nvSpPr>
        <p:spPr>
          <a:xfrm>
            <a:off x="6429388" y="4286256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8" action="ppaction://hlinkfile"/>
          </p:cNvPr>
          <p:cNvSpPr/>
          <p:nvPr/>
        </p:nvSpPr>
        <p:spPr>
          <a:xfrm>
            <a:off x="6429388" y="428604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9" cstate="print"/>
          <a:srcRect t="13620" b="9198"/>
          <a:stretch>
            <a:fillRect/>
          </a:stretch>
        </p:blipFill>
        <p:spPr bwMode="auto">
          <a:xfrm>
            <a:off x="4000496" y="2143116"/>
            <a:ext cx="1357322" cy="1214446"/>
          </a:xfrm>
          <a:prstGeom prst="rect">
            <a:avLst/>
          </a:prstGeom>
          <a:noFill/>
        </p:spPr>
      </p:pic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10"/>
          <a:srcRect l="7203" t="21609" r="9963" b="21668"/>
          <a:stretch>
            <a:fillRect/>
          </a:stretch>
        </p:blipFill>
        <p:spPr bwMode="auto">
          <a:xfrm>
            <a:off x="6572264" y="571480"/>
            <a:ext cx="1928826" cy="1143008"/>
          </a:xfrm>
          <a:prstGeom prst="rect">
            <a:avLst/>
          </a:prstGeom>
          <a:noFill/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11"/>
          <a:srcRect l="6846" t="6209" r="8721" b="13068"/>
          <a:stretch>
            <a:fillRect/>
          </a:stretch>
        </p:blipFill>
        <p:spPr bwMode="auto">
          <a:xfrm>
            <a:off x="642910" y="3214686"/>
            <a:ext cx="1728250" cy="1214446"/>
          </a:xfrm>
          <a:prstGeom prst="rect">
            <a:avLst/>
          </a:prstGeom>
          <a:noFill/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4286256"/>
            <a:ext cx="1643074" cy="125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86446" y="5429264"/>
            <a:ext cx="2214578" cy="12858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игры с конструктором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307183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«Эхо»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(автоматизация звуков в словах)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строите башню и называете слово, ребенок повторяет.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643314"/>
            <a:ext cx="307183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«Чего не стало?»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Ставите в ряд 5-6 деталей, ребенок закрывает глаза, Вы одну убираете.  Ребенок смотрит и отвечает, какой детали не хватает.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357166"/>
            <a:ext cx="285752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Колесо-колесико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Дверь-дверца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Окно-окошечко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7620" y="2500306"/>
            <a:ext cx="3286148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«Запрещенный цвет»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цвет, например: синий. В ходе постройки нельзя его произносить.  Ребенок говорит: «Тот, который похож на море», «Кубик как небо», «Цвет моей майки»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214282" y="214290"/>
            <a:ext cx="2714644" cy="2571768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1571612"/>
            <a:ext cx="4786346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Хорошо: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Строить то, что интересно ребёнку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(динозавры, гаражи, а не только башни).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Хвалить процесс, а не результат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«Ты придумал, как прикрепить колесо!»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Задавать открытые вопросы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«А если эту деталь перевернуть? Что будет?»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Играть с ограничениями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построить мост из 10 деталей.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0" y="6072206"/>
            <a:ext cx="642910" cy="785794"/>
          </a:xfrm>
          <a:prstGeom prst="actionButtonHome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412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Желнова</dc:creator>
  <cp:lastModifiedBy>RePack by Diakov</cp:lastModifiedBy>
  <cp:revision>56</cp:revision>
  <dcterms:created xsi:type="dcterms:W3CDTF">2026-04-17T04:28:30Z</dcterms:created>
  <dcterms:modified xsi:type="dcterms:W3CDTF">2026-05-06T12:16:16Z</dcterms:modified>
</cp:coreProperties>
</file>