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00" r:id="rId15"/>
    <p:sldId id="288" r:id="rId16"/>
    <p:sldId id="301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 естественнонаучной грамотности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младших школьников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a299517df3c8767f22c3d2605b36246b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935"/>
            <a:ext cx="576064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35743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Андреянова Раиса Александровна,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Языковского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филиала ГБОУ СОШ с. Петровка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07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6491064" cy="636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Игровые технологии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500" dirty="0">
                <a:solidFill>
                  <a:prstClr val="black"/>
                </a:solidFill>
                <a:latin typeface="Calibri"/>
              </a:rPr>
            </a:br>
            <a:r>
              <a:rPr lang="ru-RU" sz="4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662229"/>
          </a:xfrm>
        </p:spPr>
        <p:txBody>
          <a:bodyPr>
            <a:normAutofit/>
          </a:bodyPr>
          <a:lstStyle/>
          <a:p>
            <a:pPr marL="0" lvl="0" indent="457200">
              <a:spcBef>
                <a:spcPts val="0"/>
              </a:spcBef>
              <a:buClrTx/>
              <a:buSzTx/>
              <a:buNone/>
            </a:pPr>
            <a:endParaRPr lang="ru-RU" sz="3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036496" cy="9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Gigabyte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84784"/>
            <a:ext cx="762000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56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Внеклассные мероприятия: </a:t>
            </a:r>
            <a:r>
              <a:rPr lang="ru-RU" sz="4400" b="1" dirty="0" err="1" smtClean="0">
                <a:solidFill>
                  <a:srgbClr val="C00000"/>
                </a:solidFill>
                <a:cs typeface="Times New Roman" pitchFamily="18" charset="0"/>
              </a:rPr>
              <a:t>экскурсии,конкурсы,олимпиады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Gigabyte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3"/>
            <a:ext cx="7416824" cy="476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764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1645036381_14-fikiwiki-com-p-kartinki-smeshnie-chelovechki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763688" cy="17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Gigabyte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344816" cy="501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47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2264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технологий: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платформа ФГИС, Моя школа и другие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Gigabyte\Desktop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43125"/>
            <a:ext cx="6552728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735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Оценка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1" name="Picture 1" descr="C:\Users\Gigabyte\Desktop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040" y="1935163"/>
            <a:ext cx="631392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12768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1618440572_42-phonoteka_org-p-fon-dlya-bibliotekarya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764704"/>
            <a:ext cx="15807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Gigabyte\Desktop\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597666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93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04088"/>
            <a:ext cx="3024336" cy="9967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Химия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Gigabyte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70" y="1935163"/>
            <a:ext cx="659445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5bcf5ffa51b4887eedbc03b69373164e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96943" cy="61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1643196072_87-adonius-club-p-serdechko-na-prozrachnom-fone-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02" y="620688"/>
            <a:ext cx="136815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7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Естественно-научная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-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способность человека осваивать и использовать естественнонаучные знания для распознавания и постановки вопросов, для освоения новых знаний и объяснения естественно-научных явлений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81747"/>
            <a:ext cx="9144000" cy="5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0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предметов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использовать учебные задания с учетом реальных жизненных ситуаций, задачи на применение знаний в нестандартных ситуациях, задания на преобразование и разъяснение данных.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preschool-girls-planetarium-flat-color-2246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140364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3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Практические задания</a:t>
            </a: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esktop\l4iu6HdMUUA5KL36oh3YZSHfB58NG9cIW7h49Q0xpXTTd1NFkriNvI2I2XlWWsHDn_s65h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060" y="620688"/>
            <a:ext cx="14449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55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145016" cy="7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AutoShape 6" descr="file:///C:/Users/Gigabyte/Desktop/%D0%BB%D1%83%D0%B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file:///C:/Users/Gigabyte/AppData/Local/Temp/Rar$DIa724.40269/%D0%BB%D1%83%D0%B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484784"/>
            <a:ext cx="76328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108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 за ростом растений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9217024" cy="6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Gigabyte\Desktop\лу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475"/>
            <a:ext cx="7513235" cy="388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91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 с водой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1619780752_25-phonoteka_org-p-den-detskikh-izobretenii-fon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365" y="5057800"/>
            <a:ext cx="58326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C:\Users\Gigabyte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35163"/>
            <a:ext cx="6670707" cy="473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656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 влияние света на растения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1682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53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кругово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рота воды в природе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55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252520" cy="9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Gigabyte\Desktop\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3"/>
            <a:ext cx="6984776" cy="4320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12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деятельность -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453650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создает условия для развития личности учащегося, его индивидуальности, творческих способностей, формирует потребности учиться на протяжении всей жизни, приобретения опыта практической деятельности в различных сферах, самоопределения самореализации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sz="3600" dirty="0"/>
          </a:p>
        </p:txBody>
      </p:sp>
      <p:pic>
        <p:nvPicPr>
          <p:cNvPr id="10241" name="Picture 1" descr="C:\Users\Gigabyte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4104456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177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</TotalTime>
  <Words>125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Формирование  естественнонаучной грамотности младших школьников</vt:lpstr>
      <vt:lpstr>Естественно-научная грамотность</vt:lpstr>
      <vt:lpstr>Интеграция предметов</vt:lpstr>
      <vt:lpstr>Практические задания </vt:lpstr>
      <vt:lpstr>Наблюдения за ростом растений </vt:lpstr>
      <vt:lpstr>Эксперименты с водой</vt:lpstr>
      <vt:lpstr>Исследования влияние света на растения</vt:lpstr>
      <vt:lpstr>Изучение круговорота воды в природе</vt:lpstr>
      <vt:lpstr>Проектно-исследовательская                 деятельность - </vt:lpstr>
      <vt:lpstr>Игровые технологии</vt:lpstr>
      <vt:lpstr>Внеклассные мероприятия: экскурсии,конкурсы,олимпиады</vt:lpstr>
      <vt:lpstr>Сотрудничество с родителями </vt:lpstr>
      <vt:lpstr>Использование современных технологий: онлайн- платформа ФГИС, Моя школа и другие</vt:lpstr>
      <vt:lpstr>Оценка результатов</vt:lpstr>
      <vt:lpstr>Биология</vt:lpstr>
      <vt:lpstr>Химия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Бурминова</dc:creator>
  <cp:lastModifiedBy>Admin</cp:lastModifiedBy>
  <cp:revision>61</cp:revision>
  <dcterms:created xsi:type="dcterms:W3CDTF">2022-12-19T12:06:55Z</dcterms:created>
  <dcterms:modified xsi:type="dcterms:W3CDTF">2024-10-21T15:40:36Z</dcterms:modified>
</cp:coreProperties>
</file>