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2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12.05.2026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12.05.2026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12.05.2026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12.05.2026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12.05.2026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2636912"/>
            <a:ext cx="8458200" cy="1222375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Тема: «Современный урок как основа повышения эффективности и качества образования»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476672"/>
            <a:ext cx="8458200" cy="914400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общеобразовательное учреждение Самарской области средняя общеобразовательная школа «Образовательный центр» имени Героя Советского Союза Ваничкина Ивана Дмитриевича с. Алексеевка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 расположено в Алексеевском районе Самарской области. </a:t>
            </a:r>
            <a:endParaRPr lang="ru-RU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4716016" y="5517232"/>
            <a:ext cx="41044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Мокрова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Татьяна Викторовна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Учитель начальных классов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Этапы работы с кейсом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132856"/>
            <a:ext cx="8686800" cy="4525963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Подготовительный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Знакомство с ситуацией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Групповое обсуждение и решение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Презентация решений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Оценивание учителя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ПРеимущества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16832"/>
            <a:ext cx="8686800" cy="4525963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Мотивация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Глубокое усвоение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Развитие компетенций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Гибкость 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Универсальность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564904"/>
            <a:ext cx="9324528" cy="2810942"/>
          </a:xfrm>
        </p:spPr>
        <p:txBody>
          <a:bodyPr/>
          <a:lstStyle/>
          <a:p>
            <a:pPr algn="just"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Итог</a:t>
            </a:r>
            <a:r>
              <a:rPr lang="ru-RU" dirty="0" smtClean="0"/>
              <a:t>: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ценность современного урока заключается в формировании навыков, которые помогут ученику стать успешным в будущем.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852936"/>
            <a:ext cx="8686800" cy="838200"/>
          </a:xfrm>
        </p:spPr>
        <p:txBody>
          <a:bodyPr/>
          <a:lstStyle/>
          <a:p>
            <a:pPr algn="ctr"/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Современный урок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996952"/>
            <a:ext cx="8686800" cy="302696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Это не просто передача знаний от учителя к ученику …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Ценности современного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Развитие личности ученика</a:t>
            </a:r>
          </a:p>
          <a:p>
            <a:r>
              <a:rPr lang="ru-RU" dirty="0" smtClean="0"/>
              <a:t>Индивидуализация обучения</a:t>
            </a:r>
          </a:p>
          <a:p>
            <a:r>
              <a:rPr lang="ru-RU" dirty="0" smtClean="0"/>
              <a:t>Практическая направленность </a:t>
            </a:r>
          </a:p>
          <a:p>
            <a:r>
              <a:rPr lang="ru-RU" dirty="0" smtClean="0"/>
              <a:t>Создание ситуации успеха</a:t>
            </a:r>
          </a:p>
          <a:p>
            <a:r>
              <a:rPr lang="ru-RU" dirty="0" smtClean="0"/>
              <a:t>Психологический комфорт</a:t>
            </a:r>
          </a:p>
          <a:p>
            <a:r>
              <a:rPr lang="ru-RU" dirty="0" smtClean="0"/>
              <a:t>Уникальность взаимодействия</a:t>
            </a:r>
          </a:p>
          <a:p>
            <a:r>
              <a:rPr lang="ru-RU" dirty="0" smtClean="0"/>
              <a:t>Формирование УУД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204864"/>
            <a:ext cx="8686800" cy="2522909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Кейс технология – этот метод активного анализа проблемных ситуаций через решение конкретных задач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564904"/>
            <a:ext cx="8686800" cy="1442789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Цель – самостоятельное приобретение знаний в ходе поиска решений.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Ключевые черты </a:t>
            </a:r>
            <a:r>
              <a:rPr lang="ru-RU" dirty="0" err="1" smtClean="0"/>
              <a:t>кейс-технологии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44824"/>
            <a:ext cx="8686800" cy="4525963"/>
          </a:xfrm>
        </p:spPr>
        <p:txBody>
          <a:bodyPr>
            <a:normAutofit/>
          </a:bodyPr>
          <a:lstStyle/>
          <a:p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Проблемность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Реалистичность 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Интерактивность 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Практическая направленность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Особенности применения: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88840"/>
            <a:ext cx="8686800" cy="4525963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Связь с повседневной жизнью;</a:t>
            </a:r>
          </a:p>
          <a:p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Практико-ориентированность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Групповая работа; 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Применение на разных этапах урока;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Дифференциация обучения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Структура кейса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92896"/>
            <a:ext cx="8686800" cy="4049291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Сюжетный блок.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Информационный блок.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Методический блок.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Виды кейсов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420888"/>
            <a:ext cx="8686800" cy="2522910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Практические 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Обучающие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Научно-исследовательские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69</TotalTime>
  <Words>186</Words>
  <Application>Microsoft Office PowerPoint</Application>
  <PresentationFormat>Экран (4:3)</PresentationFormat>
  <Paragraphs>49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Franklin Gothic Book</vt:lpstr>
      <vt:lpstr>Franklin Gothic Medium</vt:lpstr>
      <vt:lpstr>Times New Roman</vt:lpstr>
      <vt:lpstr>Wingdings 2</vt:lpstr>
      <vt:lpstr>Трек</vt:lpstr>
      <vt:lpstr>Тема: «Современный урок как основа повышения эффективности и качества образования»</vt:lpstr>
      <vt:lpstr>Современный урок</vt:lpstr>
      <vt:lpstr>Ценности современного урока</vt:lpstr>
      <vt:lpstr>Презентация PowerPoint</vt:lpstr>
      <vt:lpstr>Презентация PowerPoint</vt:lpstr>
      <vt:lpstr>Ключевые черты кейс-технологии</vt:lpstr>
      <vt:lpstr>Особенности применения:</vt:lpstr>
      <vt:lpstr>Структура кейса </vt:lpstr>
      <vt:lpstr>Виды кейсов</vt:lpstr>
      <vt:lpstr>Этапы работы с кейсом</vt:lpstr>
      <vt:lpstr>ПРеимущества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«Современный урок как основа повышения эффективности и качества образования»</dc:title>
  <dc:creator>Софья</dc:creator>
  <cp:lastModifiedBy>AA</cp:lastModifiedBy>
  <cp:revision>8</cp:revision>
  <dcterms:created xsi:type="dcterms:W3CDTF">2026-04-29T10:47:03Z</dcterms:created>
  <dcterms:modified xsi:type="dcterms:W3CDTF">2026-05-12T05:23:33Z</dcterms:modified>
</cp:coreProperties>
</file>