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x-sync-oeIdDx/out/deck-1787771883600-4d9bea-gpt-image-slides/slide-01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x-sync-oeIdDx/out/deck-1787771883600-4d9bea-gpt-image-slides/slide-02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x-sync-oeIdDx/out/deck-1787771883600-4d9bea-gpt-image-slides/slide-03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x-sync-oeIdDx/out/deck-1787771883600-4d9bea-gpt-image-slides/slide-04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pptx-sync-oeIdDx/out/deck-1787771883600-4d9bea-gpt-image-slides/slide-05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Сетевое взаимодействие с РГО: от проверки знаний к развитию мышления</dc:title>
  <dc:subject>Использование материалов географических диктантов в школьном обучении</dc:subject>
  <dc:creator>Уколова Я.А.</dc:creator>
  <cp:lastModifiedBy>Уколова Я.А.</cp:lastModifiedBy>
  <cp:revision>1</cp:revision>
  <dcterms:created xsi:type="dcterms:W3CDTF">2026-08-26T19:20:01Z</dcterms:created>
  <dcterms:modified xsi:type="dcterms:W3CDTF">2026-08-26T19:20:01Z</dcterms:modified>
</cp:coreProperties>
</file>