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colors2.xml" ContentType="application/vnd.openxmlformats-officedocument.drawingml.diagramColors+xml"/>
  <Default Extension="png" ContentType="image/png"/>
  <Override PartName="/ppt/diagrams/drawing2.xml" ContentType="application/vnd.ms-office.drawingml.diagramDrawing+xml"/>
  <Override PartName="/ppt/diagrams/drawing3.xml" ContentType="application/vnd.ms-office.drawingml.diagramDrawing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diagrams/quickStyle3.xml" ContentType="application/vnd.openxmlformats-officedocument.drawingml.diagramStyl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3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48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C37C020-FA13-4A1C-AC2F-94B0181C3396}" type="doc">
      <dgm:prSet loTypeId="urn:microsoft.com/office/officeart/2005/8/layout/hList6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66AB8773-A23C-4A93-95A2-6DD999D01A9F}">
      <dgm:prSet phldrT="[Текст]"/>
      <dgm:spPr/>
      <dgm:t>
        <a:bodyPr/>
        <a:lstStyle/>
        <a:p>
          <a:r>
            <a:rPr lang="ru-RU" b="1" u="sng" dirty="0" smtClean="0"/>
            <a:t>Первый уровень</a:t>
          </a:r>
          <a:r>
            <a:rPr lang="ru-RU" b="1" dirty="0" smtClean="0"/>
            <a:t> – минимальный</a:t>
          </a:r>
          <a:endParaRPr lang="ru-RU" dirty="0"/>
        </a:p>
      </dgm:t>
    </dgm:pt>
    <dgm:pt modelId="{EFA03E3D-30AA-4CD9-9623-2BFD8702919C}" type="parTrans" cxnId="{5B95491B-5E9F-4F50-B4FB-6D4AA0B097E6}">
      <dgm:prSet/>
      <dgm:spPr/>
      <dgm:t>
        <a:bodyPr/>
        <a:lstStyle/>
        <a:p>
          <a:endParaRPr lang="ru-RU"/>
        </a:p>
      </dgm:t>
    </dgm:pt>
    <dgm:pt modelId="{B761DB65-46CA-4EBC-B3B8-F04EBF8FA350}" type="sibTrans" cxnId="{5B95491B-5E9F-4F50-B4FB-6D4AA0B097E6}">
      <dgm:prSet/>
      <dgm:spPr/>
      <dgm:t>
        <a:bodyPr/>
        <a:lstStyle/>
        <a:p>
          <a:endParaRPr lang="ru-RU"/>
        </a:p>
      </dgm:t>
    </dgm:pt>
    <dgm:pt modelId="{9C11ED9A-7075-4C1C-B385-22128665B527}">
      <dgm:prSet/>
      <dgm:spPr/>
      <dgm:t>
        <a:bodyPr/>
        <a:lstStyle/>
        <a:p>
          <a:r>
            <a:rPr lang="ru-RU" b="1" u="sng" smtClean="0"/>
            <a:t>Второй уровень</a:t>
          </a:r>
          <a:r>
            <a:rPr lang="ru-RU" b="1" smtClean="0"/>
            <a:t> –базовый </a:t>
          </a:r>
          <a:endParaRPr lang="ru-RU"/>
        </a:p>
      </dgm:t>
    </dgm:pt>
    <dgm:pt modelId="{0695F1D5-009E-44D7-8639-4470FB6B01ED}" type="parTrans" cxnId="{023015E8-725E-4170-839D-E8BAC754EE48}">
      <dgm:prSet/>
      <dgm:spPr/>
      <dgm:t>
        <a:bodyPr/>
        <a:lstStyle/>
        <a:p>
          <a:endParaRPr lang="ru-RU"/>
        </a:p>
      </dgm:t>
    </dgm:pt>
    <dgm:pt modelId="{6A2A9935-54F4-490A-853B-F558865239DA}" type="sibTrans" cxnId="{023015E8-725E-4170-839D-E8BAC754EE48}">
      <dgm:prSet/>
      <dgm:spPr/>
      <dgm:t>
        <a:bodyPr/>
        <a:lstStyle/>
        <a:p>
          <a:endParaRPr lang="ru-RU"/>
        </a:p>
      </dgm:t>
    </dgm:pt>
    <dgm:pt modelId="{4A6B0AB4-FA3C-4AB4-B0A2-74F220146511}">
      <dgm:prSet/>
      <dgm:spPr/>
      <dgm:t>
        <a:bodyPr/>
        <a:lstStyle/>
        <a:p>
          <a:r>
            <a:rPr lang="ru-RU" b="1" u="sng" smtClean="0"/>
            <a:t>Третий уровень</a:t>
          </a:r>
          <a:r>
            <a:rPr lang="ru-RU" b="1" smtClean="0"/>
            <a:t> –вариативный</a:t>
          </a:r>
          <a:endParaRPr lang="ru-RU"/>
        </a:p>
      </dgm:t>
    </dgm:pt>
    <dgm:pt modelId="{327E68C8-3A45-4C3B-8949-6DDAE4283F6B}" type="parTrans" cxnId="{CF0BF0C7-F7E0-4110-BAB7-7BE0DAF4CA1E}">
      <dgm:prSet/>
      <dgm:spPr/>
      <dgm:t>
        <a:bodyPr/>
        <a:lstStyle/>
        <a:p>
          <a:endParaRPr lang="ru-RU"/>
        </a:p>
      </dgm:t>
    </dgm:pt>
    <dgm:pt modelId="{B263A948-96A9-435E-AA74-1C2B5CF2CB74}" type="sibTrans" cxnId="{CF0BF0C7-F7E0-4110-BAB7-7BE0DAF4CA1E}">
      <dgm:prSet/>
      <dgm:spPr/>
      <dgm:t>
        <a:bodyPr/>
        <a:lstStyle/>
        <a:p>
          <a:endParaRPr lang="ru-RU"/>
        </a:p>
      </dgm:t>
    </dgm:pt>
    <dgm:pt modelId="{5C24A3CA-D393-4A6D-B0FD-5DCE0E179F1B}" type="pres">
      <dgm:prSet presAssocID="{FC37C020-FA13-4A1C-AC2F-94B0181C3396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A08E0E4D-7FD8-41E3-A70A-6D73F6494A5F}" type="pres">
      <dgm:prSet presAssocID="{66AB8773-A23C-4A93-95A2-6DD999D01A9F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E5E1E56-4E0A-436B-83C3-DE89418F9127}" type="pres">
      <dgm:prSet presAssocID="{B761DB65-46CA-4EBC-B3B8-F04EBF8FA350}" presName="sibTrans" presStyleCnt="0"/>
      <dgm:spPr/>
    </dgm:pt>
    <dgm:pt modelId="{9A4F3E97-3AE6-49D6-B213-E3B8540B7D1E}" type="pres">
      <dgm:prSet presAssocID="{9C11ED9A-7075-4C1C-B385-22128665B527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EE4A640-1965-4E67-A449-FF22CDF2A1ED}" type="pres">
      <dgm:prSet presAssocID="{6A2A9935-54F4-490A-853B-F558865239DA}" presName="sibTrans" presStyleCnt="0"/>
      <dgm:spPr/>
    </dgm:pt>
    <dgm:pt modelId="{6A058AE8-2989-46D1-BA7A-05CAF482CC84}" type="pres">
      <dgm:prSet presAssocID="{4A6B0AB4-FA3C-4AB4-B0A2-74F220146511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C4BC4289-B7F9-421A-84B5-52AFA80CBDC2}" type="presOf" srcId="{4A6B0AB4-FA3C-4AB4-B0A2-74F220146511}" destId="{6A058AE8-2989-46D1-BA7A-05CAF482CC84}" srcOrd="0" destOrd="0" presId="urn:microsoft.com/office/officeart/2005/8/layout/hList6"/>
    <dgm:cxn modelId="{CF0BF0C7-F7E0-4110-BAB7-7BE0DAF4CA1E}" srcId="{FC37C020-FA13-4A1C-AC2F-94B0181C3396}" destId="{4A6B0AB4-FA3C-4AB4-B0A2-74F220146511}" srcOrd="2" destOrd="0" parTransId="{327E68C8-3A45-4C3B-8949-6DDAE4283F6B}" sibTransId="{B263A948-96A9-435E-AA74-1C2B5CF2CB74}"/>
    <dgm:cxn modelId="{8F612EC8-E9C9-40F2-9624-369DD3703E80}" type="presOf" srcId="{FC37C020-FA13-4A1C-AC2F-94B0181C3396}" destId="{5C24A3CA-D393-4A6D-B0FD-5DCE0E179F1B}" srcOrd="0" destOrd="0" presId="urn:microsoft.com/office/officeart/2005/8/layout/hList6"/>
    <dgm:cxn modelId="{A9921633-B8F6-4EA6-882D-EC7505CF0D5B}" type="presOf" srcId="{66AB8773-A23C-4A93-95A2-6DD999D01A9F}" destId="{A08E0E4D-7FD8-41E3-A70A-6D73F6494A5F}" srcOrd="0" destOrd="0" presId="urn:microsoft.com/office/officeart/2005/8/layout/hList6"/>
    <dgm:cxn modelId="{CF35BB54-8AC2-41E6-B8F7-6C87713AD9EB}" type="presOf" srcId="{9C11ED9A-7075-4C1C-B385-22128665B527}" destId="{9A4F3E97-3AE6-49D6-B213-E3B8540B7D1E}" srcOrd="0" destOrd="0" presId="urn:microsoft.com/office/officeart/2005/8/layout/hList6"/>
    <dgm:cxn modelId="{5B95491B-5E9F-4F50-B4FB-6D4AA0B097E6}" srcId="{FC37C020-FA13-4A1C-AC2F-94B0181C3396}" destId="{66AB8773-A23C-4A93-95A2-6DD999D01A9F}" srcOrd="0" destOrd="0" parTransId="{EFA03E3D-30AA-4CD9-9623-2BFD8702919C}" sibTransId="{B761DB65-46CA-4EBC-B3B8-F04EBF8FA350}"/>
    <dgm:cxn modelId="{023015E8-725E-4170-839D-E8BAC754EE48}" srcId="{FC37C020-FA13-4A1C-AC2F-94B0181C3396}" destId="{9C11ED9A-7075-4C1C-B385-22128665B527}" srcOrd="1" destOrd="0" parTransId="{0695F1D5-009E-44D7-8639-4470FB6B01ED}" sibTransId="{6A2A9935-54F4-490A-853B-F558865239DA}"/>
    <dgm:cxn modelId="{76F2486A-38F4-4152-96F2-95C9569B922A}" type="presParOf" srcId="{5C24A3CA-D393-4A6D-B0FD-5DCE0E179F1B}" destId="{A08E0E4D-7FD8-41E3-A70A-6D73F6494A5F}" srcOrd="0" destOrd="0" presId="urn:microsoft.com/office/officeart/2005/8/layout/hList6"/>
    <dgm:cxn modelId="{0C79169B-EDD1-4CC3-AFD3-12AA5E62E3EE}" type="presParOf" srcId="{5C24A3CA-D393-4A6D-B0FD-5DCE0E179F1B}" destId="{AE5E1E56-4E0A-436B-83C3-DE89418F9127}" srcOrd="1" destOrd="0" presId="urn:microsoft.com/office/officeart/2005/8/layout/hList6"/>
    <dgm:cxn modelId="{FF1E6F64-B099-48C9-B180-EDB214A5095C}" type="presParOf" srcId="{5C24A3CA-D393-4A6D-B0FD-5DCE0E179F1B}" destId="{9A4F3E97-3AE6-49D6-B213-E3B8540B7D1E}" srcOrd="2" destOrd="0" presId="urn:microsoft.com/office/officeart/2005/8/layout/hList6"/>
    <dgm:cxn modelId="{3DEDEE08-AE50-4081-8819-EA2061AFEFF4}" type="presParOf" srcId="{5C24A3CA-D393-4A6D-B0FD-5DCE0E179F1B}" destId="{FEE4A640-1965-4E67-A449-FF22CDF2A1ED}" srcOrd="3" destOrd="0" presId="urn:microsoft.com/office/officeart/2005/8/layout/hList6"/>
    <dgm:cxn modelId="{5F2A13B0-B9B9-4801-AE2D-4D82D6299BCE}" type="presParOf" srcId="{5C24A3CA-D393-4A6D-B0FD-5DCE0E179F1B}" destId="{6A058AE8-2989-46D1-BA7A-05CAF482CC84}" srcOrd="4" destOrd="0" presId="urn:microsoft.com/office/officeart/2005/8/layout/hList6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43D1DEE-AA38-4C11-8B0D-F4DE0DF8BA8D}" type="doc">
      <dgm:prSet loTypeId="urn:microsoft.com/office/officeart/2005/8/layout/default#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0FFE51F6-6764-4AAA-84C2-DEBBD641C359}">
      <dgm:prSet/>
      <dgm:spPr/>
      <dgm:t>
        <a:bodyPr/>
        <a:lstStyle/>
        <a:p>
          <a:r>
            <a:rPr lang="ru-RU" b="1" smtClean="0"/>
            <a:t>Разноуровневые задания</a:t>
          </a:r>
          <a:endParaRPr lang="ru-RU"/>
        </a:p>
      </dgm:t>
    </dgm:pt>
    <dgm:pt modelId="{462B1C64-3DF3-4517-902B-6A046F4B5670}" type="parTrans" cxnId="{F6C47C50-0D82-4AE3-AABF-A03ABFFD698F}">
      <dgm:prSet/>
      <dgm:spPr/>
      <dgm:t>
        <a:bodyPr/>
        <a:lstStyle/>
        <a:p>
          <a:endParaRPr lang="ru-RU"/>
        </a:p>
      </dgm:t>
    </dgm:pt>
    <dgm:pt modelId="{EBD345C1-15E4-41A1-9905-1CA3FFF43797}" type="sibTrans" cxnId="{F6C47C50-0D82-4AE3-AABF-A03ABFFD698F}">
      <dgm:prSet/>
      <dgm:spPr/>
      <dgm:t>
        <a:bodyPr/>
        <a:lstStyle/>
        <a:p>
          <a:endParaRPr lang="ru-RU"/>
        </a:p>
      </dgm:t>
    </dgm:pt>
    <dgm:pt modelId="{7E91F70C-EDBC-472B-B454-F7DE2C656E2D}">
      <dgm:prSet/>
      <dgm:spPr/>
      <dgm:t>
        <a:bodyPr/>
        <a:lstStyle/>
        <a:p>
          <a:r>
            <a:rPr lang="ru-RU" b="1" dirty="0" smtClean="0"/>
            <a:t>Дифференциация по времени выполнения задания</a:t>
          </a:r>
          <a:endParaRPr lang="ru-RU" dirty="0"/>
        </a:p>
      </dgm:t>
    </dgm:pt>
    <dgm:pt modelId="{57D3441F-EE01-4A84-8C29-3C54F778DDE9}" type="parTrans" cxnId="{CC19D201-FFE7-4878-8FBB-2698D0EF451C}">
      <dgm:prSet/>
      <dgm:spPr/>
      <dgm:t>
        <a:bodyPr/>
        <a:lstStyle/>
        <a:p>
          <a:endParaRPr lang="ru-RU"/>
        </a:p>
      </dgm:t>
    </dgm:pt>
    <dgm:pt modelId="{0DE4810B-420B-40DE-9063-1AAF93D4462A}" type="sibTrans" cxnId="{CC19D201-FFE7-4878-8FBB-2698D0EF451C}">
      <dgm:prSet/>
      <dgm:spPr/>
      <dgm:t>
        <a:bodyPr/>
        <a:lstStyle/>
        <a:p>
          <a:endParaRPr lang="ru-RU"/>
        </a:p>
      </dgm:t>
    </dgm:pt>
    <dgm:pt modelId="{991D4FE8-7C66-4AC1-8AFC-03595595B08B}">
      <dgm:prSet/>
      <dgm:spPr/>
      <dgm:t>
        <a:bodyPr/>
        <a:lstStyle/>
        <a:p>
          <a:r>
            <a:rPr lang="ru-RU" b="1" smtClean="0"/>
            <a:t>Использование дополнительных материалов</a:t>
          </a:r>
          <a:endParaRPr lang="ru-RU"/>
        </a:p>
      </dgm:t>
    </dgm:pt>
    <dgm:pt modelId="{96557EA7-89FC-46CD-B9DA-1FC0FE029B3E}" type="parTrans" cxnId="{0E07A6F3-B976-4006-A5FC-BE60460638C5}">
      <dgm:prSet/>
      <dgm:spPr/>
      <dgm:t>
        <a:bodyPr/>
        <a:lstStyle/>
        <a:p>
          <a:endParaRPr lang="ru-RU"/>
        </a:p>
      </dgm:t>
    </dgm:pt>
    <dgm:pt modelId="{E7644E29-8B63-4C3E-A68F-657F5C4F0122}" type="sibTrans" cxnId="{0E07A6F3-B976-4006-A5FC-BE60460638C5}">
      <dgm:prSet/>
      <dgm:spPr/>
      <dgm:t>
        <a:bodyPr/>
        <a:lstStyle/>
        <a:p>
          <a:endParaRPr lang="ru-RU"/>
        </a:p>
      </dgm:t>
    </dgm:pt>
    <dgm:pt modelId="{AFCFC41D-0E08-4C8E-98CF-7ECCBEC8B96D}">
      <dgm:prSet/>
      <dgm:spPr/>
      <dgm:t>
        <a:bodyPr/>
        <a:lstStyle/>
        <a:p>
          <a:r>
            <a:rPr lang="ru-RU" b="1" smtClean="0"/>
            <a:t>Работа с источниками географической информации</a:t>
          </a:r>
          <a:endParaRPr lang="ru-RU"/>
        </a:p>
      </dgm:t>
    </dgm:pt>
    <dgm:pt modelId="{707BAB62-39C2-4955-BD12-999E6111964C}" type="parTrans" cxnId="{81B14D55-D9EA-40AD-B985-F6640B82D865}">
      <dgm:prSet/>
      <dgm:spPr/>
      <dgm:t>
        <a:bodyPr/>
        <a:lstStyle/>
        <a:p>
          <a:endParaRPr lang="ru-RU"/>
        </a:p>
      </dgm:t>
    </dgm:pt>
    <dgm:pt modelId="{79CE2B67-EE2F-494E-AC77-552955E98BCB}" type="sibTrans" cxnId="{81B14D55-D9EA-40AD-B985-F6640B82D865}">
      <dgm:prSet/>
      <dgm:spPr/>
      <dgm:t>
        <a:bodyPr/>
        <a:lstStyle/>
        <a:p>
          <a:endParaRPr lang="ru-RU"/>
        </a:p>
      </dgm:t>
    </dgm:pt>
    <dgm:pt modelId="{426D0806-7CA4-46D4-BCC2-6050163608CA}">
      <dgm:prSet/>
      <dgm:spPr/>
      <dgm:t>
        <a:bodyPr/>
        <a:lstStyle/>
        <a:p>
          <a:r>
            <a:rPr lang="ru-RU" b="1" u="none" dirty="0" smtClean="0"/>
            <a:t>Дифференцированное домашнее задание</a:t>
          </a:r>
          <a:endParaRPr lang="ru-RU" u="none" dirty="0"/>
        </a:p>
      </dgm:t>
    </dgm:pt>
    <dgm:pt modelId="{F5A28024-4E9D-4BF6-A51E-53B24BD80F82}" type="parTrans" cxnId="{CC525468-215F-45EB-8611-8A0DDAEDC3B5}">
      <dgm:prSet/>
      <dgm:spPr/>
      <dgm:t>
        <a:bodyPr/>
        <a:lstStyle/>
        <a:p>
          <a:endParaRPr lang="ru-RU"/>
        </a:p>
      </dgm:t>
    </dgm:pt>
    <dgm:pt modelId="{E51C1A33-8E17-4A65-8A67-A3E5C8BE63D2}" type="sibTrans" cxnId="{CC525468-215F-45EB-8611-8A0DDAEDC3B5}">
      <dgm:prSet/>
      <dgm:spPr/>
      <dgm:t>
        <a:bodyPr/>
        <a:lstStyle/>
        <a:p>
          <a:endParaRPr lang="ru-RU"/>
        </a:p>
      </dgm:t>
    </dgm:pt>
    <dgm:pt modelId="{80A5759A-29D9-4058-9C57-D9B8483F8485}" type="pres">
      <dgm:prSet presAssocID="{A43D1DEE-AA38-4C11-8B0D-F4DE0DF8BA8D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126799E9-4285-46C9-A306-6E815E2C6790}" type="pres">
      <dgm:prSet presAssocID="{7E91F70C-EDBC-472B-B454-F7DE2C656E2D}" presName="node" presStyleLbl="node1" presStyleIdx="0" presStyleCnt="5" custLinFactNeighborX="-1112" custLinFactNeighborY="-2968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0021C7E-CCA2-47C8-8B35-8B9EF723C82D}" type="pres">
      <dgm:prSet presAssocID="{0DE4810B-420B-40DE-9063-1AAF93D4462A}" presName="sibTrans" presStyleCnt="0"/>
      <dgm:spPr/>
    </dgm:pt>
    <dgm:pt modelId="{47768481-9865-49F3-817A-7345CB648E36}" type="pres">
      <dgm:prSet presAssocID="{0FFE51F6-6764-4AAA-84C2-DEBBD641C359}" presName="node" presStyleLbl="node1" presStyleIdx="1" presStyleCnt="5" custLinFactNeighborX="-2778" custLinFactNeighborY="-190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8B1318B-5F44-4EF8-B114-BBB91BC02354}" type="pres">
      <dgm:prSet presAssocID="{EBD345C1-15E4-41A1-9905-1CA3FFF43797}" presName="sibTrans" presStyleCnt="0"/>
      <dgm:spPr/>
    </dgm:pt>
    <dgm:pt modelId="{C63D2720-407B-4825-AC95-29E6650E0B5C}" type="pres">
      <dgm:prSet presAssocID="{991D4FE8-7C66-4AC1-8AFC-03595595B08B}" presName="node" presStyleLbl="node1" presStyleIdx="2" presStyleCnt="5" custLinFactNeighborX="-7222" custLinFactNeighborY="-2968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57131E6-6B51-4F42-82D5-E865147B3DC4}" type="pres">
      <dgm:prSet presAssocID="{E7644E29-8B63-4C3E-A68F-657F5C4F0122}" presName="sibTrans" presStyleCnt="0"/>
      <dgm:spPr/>
    </dgm:pt>
    <dgm:pt modelId="{DD047CD4-F014-48BC-B303-D8F6DCB68122}" type="pres">
      <dgm:prSet presAssocID="{AFCFC41D-0E08-4C8E-98CF-7ECCBEC8B96D}" presName="node" presStyleLbl="node1" presStyleIdx="3" presStyleCnt="5" custLinFactNeighborX="-50557" custLinFactNeighborY="-1671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B787BD2-9F37-4769-A5CB-8F2F78CA4EDC}" type="pres">
      <dgm:prSet presAssocID="{79CE2B67-EE2F-494E-AC77-552955E98BCB}" presName="sibTrans" presStyleCnt="0"/>
      <dgm:spPr/>
    </dgm:pt>
    <dgm:pt modelId="{E7F33C98-E945-497A-A4AF-9FE2D5ADF94E}" type="pres">
      <dgm:prSet presAssocID="{426D0806-7CA4-46D4-BCC2-6050163608CA}" presName="node" presStyleLbl="node1" presStyleIdx="4" presStyleCnt="5" custLinFactNeighborX="42223" custLinFactNeighborY="-1671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CC525468-215F-45EB-8611-8A0DDAEDC3B5}" srcId="{A43D1DEE-AA38-4C11-8B0D-F4DE0DF8BA8D}" destId="{426D0806-7CA4-46D4-BCC2-6050163608CA}" srcOrd="4" destOrd="0" parTransId="{F5A28024-4E9D-4BF6-A51E-53B24BD80F82}" sibTransId="{E51C1A33-8E17-4A65-8A67-A3E5C8BE63D2}"/>
    <dgm:cxn modelId="{0D8DF0A9-5324-46C5-823B-6F8E312BD00E}" type="presOf" srcId="{A43D1DEE-AA38-4C11-8B0D-F4DE0DF8BA8D}" destId="{80A5759A-29D9-4058-9C57-D9B8483F8485}" srcOrd="0" destOrd="0" presId="urn:microsoft.com/office/officeart/2005/8/layout/default#1"/>
    <dgm:cxn modelId="{22891963-46E5-4AE8-BB98-F38E2D0F310A}" type="presOf" srcId="{0FFE51F6-6764-4AAA-84C2-DEBBD641C359}" destId="{47768481-9865-49F3-817A-7345CB648E36}" srcOrd="0" destOrd="0" presId="urn:microsoft.com/office/officeart/2005/8/layout/default#1"/>
    <dgm:cxn modelId="{1EDFB307-1972-4E7A-AC55-2B38FFFDCD67}" type="presOf" srcId="{426D0806-7CA4-46D4-BCC2-6050163608CA}" destId="{E7F33C98-E945-497A-A4AF-9FE2D5ADF94E}" srcOrd="0" destOrd="0" presId="urn:microsoft.com/office/officeart/2005/8/layout/default#1"/>
    <dgm:cxn modelId="{F6C47C50-0D82-4AE3-AABF-A03ABFFD698F}" srcId="{A43D1DEE-AA38-4C11-8B0D-F4DE0DF8BA8D}" destId="{0FFE51F6-6764-4AAA-84C2-DEBBD641C359}" srcOrd="1" destOrd="0" parTransId="{462B1C64-3DF3-4517-902B-6A046F4B5670}" sibTransId="{EBD345C1-15E4-41A1-9905-1CA3FFF43797}"/>
    <dgm:cxn modelId="{9E4467CA-3939-4E15-946F-EF5B7B67D82B}" type="presOf" srcId="{991D4FE8-7C66-4AC1-8AFC-03595595B08B}" destId="{C63D2720-407B-4825-AC95-29E6650E0B5C}" srcOrd="0" destOrd="0" presId="urn:microsoft.com/office/officeart/2005/8/layout/default#1"/>
    <dgm:cxn modelId="{0E07A6F3-B976-4006-A5FC-BE60460638C5}" srcId="{A43D1DEE-AA38-4C11-8B0D-F4DE0DF8BA8D}" destId="{991D4FE8-7C66-4AC1-8AFC-03595595B08B}" srcOrd="2" destOrd="0" parTransId="{96557EA7-89FC-46CD-B9DA-1FC0FE029B3E}" sibTransId="{E7644E29-8B63-4C3E-A68F-657F5C4F0122}"/>
    <dgm:cxn modelId="{81B14D55-D9EA-40AD-B985-F6640B82D865}" srcId="{A43D1DEE-AA38-4C11-8B0D-F4DE0DF8BA8D}" destId="{AFCFC41D-0E08-4C8E-98CF-7ECCBEC8B96D}" srcOrd="3" destOrd="0" parTransId="{707BAB62-39C2-4955-BD12-999E6111964C}" sibTransId="{79CE2B67-EE2F-494E-AC77-552955E98BCB}"/>
    <dgm:cxn modelId="{E4EB9F36-EFC1-4C5B-B480-DD6F0C3595F7}" type="presOf" srcId="{AFCFC41D-0E08-4C8E-98CF-7ECCBEC8B96D}" destId="{DD047CD4-F014-48BC-B303-D8F6DCB68122}" srcOrd="0" destOrd="0" presId="urn:microsoft.com/office/officeart/2005/8/layout/default#1"/>
    <dgm:cxn modelId="{CC19D201-FFE7-4878-8FBB-2698D0EF451C}" srcId="{A43D1DEE-AA38-4C11-8B0D-F4DE0DF8BA8D}" destId="{7E91F70C-EDBC-472B-B454-F7DE2C656E2D}" srcOrd="0" destOrd="0" parTransId="{57D3441F-EE01-4A84-8C29-3C54F778DDE9}" sibTransId="{0DE4810B-420B-40DE-9063-1AAF93D4462A}"/>
    <dgm:cxn modelId="{37914FA4-63BD-49FE-8B11-AA50FA25013D}" type="presOf" srcId="{7E91F70C-EDBC-472B-B454-F7DE2C656E2D}" destId="{126799E9-4285-46C9-A306-6E815E2C6790}" srcOrd="0" destOrd="0" presId="urn:microsoft.com/office/officeart/2005/8/layout/default#1"/>
    <dgm:cxn modelId="{74FABD0D-1761-4A65-8BD3-77FDA9E14FFD}" type="presParOf" srcId="{80A5759A-29D9-4058-9C57-D9B8483F8485}" destId="{126799E9-4285-46C9-A306-6E815E2C6790}" srcOrd="0" destOrd="0" presId="urn:microsoft.com/office/officeart/2005/8/layout/default#1"/>
    <dgm:cxn modelId="{CBFB00D3-831D-4910-9E01-25120398E8EF}" type="presParOf" srcId="{80A5759A-29D9-4058-9C57-D9B8483F8485}" destId="{50021C7E-CCA2-47C8-8B35-8B9EF723C82D}" srcOrd="1" destOrd="0" presId="urn:microsoft.com/office/officeart/2005/8/layout/default#1"/>
    <dgm:cxn modelId="{D82F47C7-9C23-4971-9BBD-34665830CC40}" type="presParOf" srcId="{80A5759A-29D9-4058-9C57-D9B8483F8485}" destId="{47768481-9865-49F3-817A-7345CB648E36}" srcOrd="2" destOrd="0" presId="urn:microsoft.com/office/officeart/2005/8/layout/default#1"/>
    <dgm:cxn modelId="{8A18942F-1DA8-4B85-B283-D59D6783A10A}" type="presParOf" srcId="{80A5759A-29D9-4058-9C57-D9B8483F8485}" destId="{88B1318B-5F44-4EF8-B114-BBB91BC02354}" srcOrd="3" destOrd="0" presId="urn:microsoft.com/office/officeart/2005/8/layout/default#1"/>
    <dgm:cxn modelId="{7902962E-88C9-4570-A10C-9EB26B77A4B5}" type="presParOf" srcId="{80A5759A-29D9-4058-9C57-D9B8483F8485}" destId="{C63D2720-407B-4825-AC95-29E6650E0B5C}" srcOrd="4" destOrd="0" presId="urn:microsoft.com/office/officeart/2005/8/layout/default#1"/>
    <dgm:cxn modelId="{6325402A-A7C1-4D60-94AE-05527A548B8D}" type="presParOf" srcId="{80A5759A-29D9-4058-9C57-D9B8483F8485}" destId="{857131E6-6B51-4F42-82D5-E865147B3DC4}" srcOrd="5" destOrd="0" presId="urn:microsoft.com/office/officeart/2005/8/layout/default#1"/>
    <dgm:cxn modelId="{CDC1B18A-6CC9-42A0-85F7-59376F6CACD3}" type="presParOf" srcId="{80A5759A-29D9-4058-9C57-D9B8483F8485}" destId="{DD047CD4-F014-48BC-B303-D8F6DCB68122}" srcOrd="6" destOrd="0" presId="urn:microsoft.com/office/officeart/2005/8/layout/default#1"/>
    <dgm:cxn modelId="{05AF3642-55DB-4E59-AAF6-BCE34E9B5BB5}" type="presParOf" srcId="{80A5759A-29D9-4058-9C57-D9B8483F8485}" destId="{BB787BD2-9F37-4769-A5CB-8F2F78CA4EDC}" srcOrd="7" destOrd="0" presId="urn:microsoft.com/office/officeart/2005/8/layout/default#1"/>
    <dgm:cxn modelId="{45FD93C6-09B4-4DC6-99D7-C45CA11B07B0}" type="presParOf" srcId="{80A5759A-29D9-4058-9C57-D9B8483F8485}" destId="{E7F33C98-E945-497A-A4AF-9FE2D5ADF94E}" srcOrd="8" destOrd="0" presId="urn:microsoft.com/office/officeart/2005/8/layout/default#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6884A49D-0E00-4CD4-AE00-4A266323DB57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5674DAA9-45F2-4D2E-8FEB-EDCE68C6DD1D}">
      <dgm:prSet/>
      <dgm:spPr/>
      <dgm:t>
        <a:bodyPr/>
        <a:lstStyle/>
        <a:p>
          <a:r>
            <a:rPr lang="ru-RU" b="1" i="1" dirty="0" smtClean="0"/>
            <a:t>Тестовый контроль</a:t>
          </a:r>
          <a:endParaRPr lang="ru-RU" dirty="0"/>
        </a:p>
      </dgm:t>
    </dgm:pt>
    <dgm:pt modelId="{80BEAB29-498F-40FD-B414-3958EACE4831}" type="parTrans" cxnId="{ED2AE72E-1C02-4046-97A2-1A45A75F9BB9}">
      <dgm:prSet/>
      <dgm:spPr/>
      <dgm:t>
        <a:bodyPr/>
        <a:lstStyle/>
        <a:p>
          <a:endParaRPr lang="ru-RU"/>
        </a:p>
      </dgm:t>
    </dgm:pt>
    <dgm:pt modelId="{FD4D9D08-BEDE-4997-BDEF-4AB77211918E}" type="sibTrans" cxnId="{ED2AE72E-1C02-4046-97A2-1A45A75F9BB9}">
      <dgm:prSet/>
      <dgm:spPr/>
      <dgm:t>
        <a:bodyPr/>
        <a:lstStyle/>
        <a:p>
          <a:endParaRPr lang="ru-RU"/>
        </a:p>
      </dgm:t>
    </dgm:pt>
    <dgm:pt modelId="{AE74E267-7564-462B-B36E-ADB4BF915F68}">
      <dgm:prSet/>
      <dgm:spPr/>
      <dgm:t>
        <a:bodyPr/>
        <a:lstStyle/>
        <a:p>
          <a:r>
            <a:rPr lang="ru-RU" b="1" i="1" dirty="0" smtClean="0"/>
            <a:t>Проверочные работы</a:t>
          </a:r>
          <a:endParaRPr lang="ru-RU" dirty="0"/>
        </a:p>
      </dgm:t>
    </dgm:pt>
    <dgm:pt modelId="{2E222835-DC5A-4C11-B6C2-2D4223E7DFC3}" type="parTrans" cxnId="{8E80ED99-D63C-4ECD-9EDF-C27AF0363EC4}">
      <dgm:prSet/>
      <dgm:spPr/>
      <dgm:t>
        <a:bodyPr/>
        <a:lstStyle/>
        <a:p>
          <a:endParaRPr lang="ru-RU"/>
        </a:p>
      </dgm:t>
    </dgm:pt>
    <dgm:pt modelId="{7E77C038-B6C4-4B51-BA6F-A7F6547E95F5}" type="sibTrans" cxnId="{8E80ED99-D63C-4ECD-9EDF-C27AF0363EC4}">
      <dgm:prSet/>
      <dgm:spPr/>
      <dgm:t>
        <a:bodyPr/>
        <a:lstStyle/>
        <a:p>
          <a:endParaRPr lang="ru-RU"/>
        </a:p>
      </dgm:t>
    </dgm:pt>
    <dgm:pt modelId="{7531BCA9-5D4F-4984-8D8C-B5ACEAF7EAEF}">
      <dgm:prSet/>
      <dgm:spPr/>
      <dgm:t>
        <a:bodyPr/>
        <a:lstStyle/>
        <a:p>
          <a:r>
            <a:rPr lang="ru-RU" b="1" i="1" dirty="0" smtClean="0"/>
            <a:t>Индивидуальные карточки-задания</a:t>
          </a:r>
          <a:endParaRPr lang="ru-RU" dirty="0"/>
        </a:p>
      </dgm:t>
    </dgm:pt>
    <dgm:pt modelId="{1E8AC27A-9579-4D00-A7A6-0B9EB16D5BF7}" type="parTrans" cxnId="{4C3467D3-D0C2-4DEE-81C5-4194F5DF08B4}">
      <dgm:prSet/>
      <dgm:spPr/>
      <dgm:t>
        <a:bodyPr/>
        <a:lstStyle/>
        <a:p>
          <a:endParaRPr lang="ru-RU"/>
        </a:p>
      </dgm:t>
    </dgm:pt>
    <dgm:pt modelId="{E512ABA7-8F5C-4702-94FA-BAADD380B844}" type="sibTrans" cxnId="{4C3467D3-D0C2-4DEE-81C5-4194F5DF08B4}">
      <dgm:prSet/>
      <dgm:spPr/>
      <dgm:t>
        <a:bodyPr/>
        <a:lstStyle/>
        <a:p>
          <a:endParaRPr lang="ru-RU"/>
        </a:p>
      </dgm:t>
    </dgm:pt>
    <dgm:pt modelId="{453B8D99-1722-4FA7-9499-F69B1D59D645}" type="pres">
      <dgm:prSet presAssocID="{6884A49D-0E00-4CD4-AE00-4A266323DB57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08B90727-2150-4A2A-BDEB-644FD8D7476B}" type="pres">
      <dgm:prSet presAssocID="{5674DAA9-45F2-4D2E-8FEB-EDCE68C6DD1D}" presName="linNode" presStyleCnt="0"/>
      <dgm:spPr/>
    </dgm:pt>
    <dgm:pt modelId="{422133AA-D15C-4251-9143-57ED57E27168}" type="pres">
      <dgm:prSet presAssocID="{5674DAA9-45F2-4D2E-8FEB-EDCE68C6DD1D}" presName="parentText" presStyleLbl="node1" presStyleIdx="0" presStyleCnt="3" custLinFactY="100000" custLinFactNeighborX="-30296" custLinFactNeighborY="100029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56F676E-FE96-404E-9323-649382818072}" type="pres">
      <dgm:prSet presAssocID="{FD4D9D08-BEDE-4997-BDEF-4AB77211918E}" presName="sp" presStyleCnt="0"/>
      <dgm:spPr/>
    </dgm:pt>
    <dgm:pt modelId="{E954146B-AA2F-4FAE-A28C-DE05539D5FC7}" type="pres">
      <dgm:prSet presAssocID="{AE74E267-7564-462B-B36E-ADB4BF915F68}" presName="linNode" presStyleCnt="0"/>
      <dgm:spPr/>
    </dgm:pt>
    <dgm:pt modelId="{0F7CD2A1-75D0-45CF-B73A-3DD7811E4454}" type="pres">
      <dgm:prSet presAssocID="{AE74E267-7564-462B-B36E-ADB4BF915F68}" presName="parentText" presStyleLbl="node1" presStyleIdx="1" presStyleCnt="3" custLinFactNeighborX="-71529" custLinFactNeighborY="-38425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2D8E3F7-2A66-4E93-9FB2-91B181A6AE77}" type="pres">
      <dgm:prSet presAssocID="{7E77C038-B6C4-4B51-BA6F-A7F6547E95F5}" presName="sp" presStyleCnt="0"/>
      <dgm:spPr/>
    </dgm:pt>
    <dgm:pt modelId="{07D363A9-4A46-43B5-B770-9EBE99011F7A}" type="pres">
      <dgm:prSet presAssocID="{7531BCA9-5D4F-4984-8D8C-B5ACEAF7EAEF}" presName="linNode" presStyleCnt="0"/>
      <dgm:spPr/>
    </dgm:pt>
    <dgm:pt modelId="{E94315A2-093F-4C8D-B8B5-D038D22E1DC8}" type="pres">
      <dgm:prSet presAssocID="{7531BCA9-5D4F-4984-8D8C-B5ACEAF7EAEF}" presName="parentText" presStyleLbl="node1" presStyleIdx="2" presStyleCnt="3" custLinFactY="-92358" custLinFactNeighborX="71702" custLinFactNeighborY="-100000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4C3467D3-D0C2-4DEE-81C5-4194F5DF08B4}" srcId="{6884A49D-0E00-4CD4-AE00-4A266323DB57}" destId="{7531BCA9-5D4F-4984-8D8C-B5ACEAF7EAEF}" srcOrd="2" destOrd="0" parTransId="{1E8AC27A-9579-4D00-A7A6-0B9EB16D5BF7}" sibTransId="{E512ABA7-8F5C-4702-94FA-BAADD380B844}"/>
    <dgm:cxn modelId="{DC99A244-ABE9-4E95-9C03-44807D3121F1}" type="presOf" srcId="{6884A49D-0E00-4CD4-AE00-4A266323DB57}" destId="{453B8D99-1722-4FA7-9499-F69B1D59D645}" srcOrd="0" destOrd="0" presId="urn:microsoft.com/office/officeart/2005/8/layout/vList5"/>
    <dgm:cxn modelId="{C072CA5B-F38D-41E9-8C41-064EDA41FF6B}" type="presOf" srcId="{7531BCA9-5D4F-4984-8D8C-B5ACEAF7EAEF}" destId="{E94315A2-093F-4C8D-B8B5-D038D22E1DC8}" srcOrd="0" destOrd="0" presId="urn:microsoft.com/office/officeart/2005/8/layout/vList5"/>
    <dgm:cxn modelId="{8E80ED99-D63C-4ECD-9EDF-C27AF0363EC4}" srcId="{6884A49D-0E00-4CD4-AE00-4A266323DB57}" destId="{AE74E267-7564-462B-B36E-ADB4BF915F68}" srcOrd="1" destOrd="0" parTransId="{2E222835-DC5A-4C11-B6C2-2D4223E7DFC3}" sibTransId="{7E77C038-B6C4-4B51-BA6F-A7F6547E95F5}"/>
    <dgm:cxn modelId="{6D74900F-E13B-4272-813D-D340DAB34E98}" type="presOf" srcId="{5674DAA9-45F2-4D2E-8FEB-EDCE68C6DD1D}" destId="{422133AA-D15C-4251-9143-57ED57E27168}" srcOrd="0" destOrd="0" presId="urn:microsoft.com/office/officeart/2005/8/layout/vList5"/>
    <dgm:cxn modelId="{ED2AE72E-1C02-4046-97A2-1A45A75F9BB9}" srcId="{6884A49D-0E00-4CD4-AE00-4A266323DB57}" destId="{5674DAA9-45F2-4D2E-8FEB-EDCE68C6DD1D}" srcOrd="0" destOrd="0" parTransId="{80BEAB29-498F-40FD-B414-3958EACE4831}" sibTransId="{FD4D9D08-BEDE-4997-BDEF-4AB77211918E}"/>
    <dgm:cxn modelId="{6CAFAC8E-1441-4099-BEAD-FEC97F48078C}" type="presOf" srcId="{AE74E267-7564-462B-B36E-ADB4BF915F68}" destId="{0F7CD2A1-75D0-45CF-B73A-3DD7811E4454}" srcOrd="0" destOrd="0" presId="urn:microsoft.com/office/officeart/2005/8/layout/vList5"/>
    <dgm:cxn modelId="{FDCCB907-162C-4CC0-BCA9-7659B73C0BAC}" type="presParOf" srcId="{453B8D99-1722-4FA7-9499-F69B1D59D645}" destId="{08B90727-2150-4A2A-BDEB-644FD8D7476B}" srcOrd="0" destOrd="0" presId="urn:microsoft.com/office/officeart/2005/8/layout/vList5"/>
    <dgm:cxn modelId="{0F87D4B7-8A45-4B97-B3BE-7A9228136E16}" type="presParOf" srcId="{08B90727-2150-4A2A-BDEB-644FD8D7476B}" destId="{422133AA-D15C-4251-9143-57ED57E27168}" srcOrd="0" destOrd="0" presId="urn:microsoft.com/office/officeart/2005/8/layout/vList5"/>
    <dgm:cxn modelId="{BEA3EEF9-D35B-4160-AB9B-BC83B3A6FBA9}" type="presParOf" srcId="{453B8D99-1722-4FA7-9499-F69B1D59D645}" destId="{C56F676E-FE96-404E-9323-649382818072}" srcOrd="1" destOrd="0" presId="urn:microsoft.com/office/officeart/2005/8/layout/vList5"/>
    <dgm:cxn modelId="{7364E8D5-1C65-411D-86AC-1487445A9EB8}" type="presParOf" srcId="{453B8D99-1722-4FA7-9499-F69B1D59D645}" destId="{E954146B-AA2F-4FAE-A28C-DE05539D5FC7}" srcOrd="2" destOrd="0" presId="urn:microsoft.com/office/officeart/2005/8/layout/vList5"/>
    <dgm:cxn modelId="{6A5FC034-FDA0-41D3-9F48-6484D4CD5580}" type="presParOf" srcId="{E954146B-AA2F-4FAE-A28C-DE05539D5FC7}" destId="{0F7CD2A1-75D0-45CF-B73A-3DD7811E4454}" srcOrd="0" destOrd="0" presId="urn:microsoft.com/office/officeart/2005/8/layout/vList5"/>
    <dgm:cxn modelId="{8D7E6AD3-AC8F-4C0B-A5E6-D59C6D1320D0}" type="presParOf" srcId="{453B8D99-1722-4FA7-9499-F69B1D59D645}" destId="{62D8E3F7-2A66-4E93-9FB2-91B181A6AE77}" srcOrd="3" destOrd="0" presId="urn:microsoft.com/office/officeart/2005/8/layout/vList5"/>
    <dgm:cxn modelId="{BDF3D224-3ADD-4819-B3C5-F91ED2C79899}" type="presParOf" srcId="{453B8D99-1722-4FA7-9499-F69B1D59D645}" destId="{07D363A9-4A46-43B5-B770-9EBE99011F7A}" srcOrd="4" destOrd="0" presId="urn:microsoft.com/office/officeart/2005/8/layout/vList5"/>
    <dgm:cxn modelId="{3F830245-8ECA-4A4E-BF8A-EDAE82F476CC}" type="presParOf" srcId="{07D363A9-4A46-43B5-B770-9EBE99011F7A}" destId="{E94315A2-093F-4C8D-B8B5-D038D22E1DC8}" srcOrd="0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08E0E4D-7FD8-41E3-A70A-6D73F6494A5F}">
      <dsp:nvSpPr>
        <dsp:cNvPr id="0" name=""/>
        <dsp:cNvSpPr/>
      </dsp:nvSpPr>
      <dsp:spPr>
        <a:xfrm rot="16200000">
          <a:off x="-887747" y="888751"/>
          <a:ext cx="4389437" cy="2611933"/>
        </a:xfrm>
        <a:prstGeom prst="flowChartManualOperati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8750" tIns="0" rIns="156766" bIns="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500" b="1" u="sng" kern="1200" dirty="0" smtClean="0"/>
            <a:t>Первый уровень</a:t>
          </a:r>
          <a:r>
            <a:rPr lang="ru-RU" sz="2500" b="1" kern="1200" dirty="0" smtClean="0"/>
            <a:t> – минимальный</a:t>
          </a:r>
          <a:endParaRPr lang="ru-RU" sz="2500" kern="1200" dirty="0"/>
        </a:p>
      </dsp:txBody>
      <dsp:txXfrm rot="5400000">
        <a:off x="1005" y="877886"/>
        <a:ext cx="2611933" cy="2633663"/>
      </dsp:txXfrm>
    </dsp:sp>
    <dsp:sp modelId="{9A4F3E97-3AE6-49D6-B213-E3B8540B7D1E}">
      <dsp:nvSpPr>
        <dsp:cNvPr id="0" name=""/>
        <dsp:cNvSpPr/>
      </dsp:nvSpPr>
      <dsp:spPr>
        <a:xfrm rot="16200000">
          <a:off x="1920081" y="888751"/>
          <a:ext cx="4389437" cy="2611933"/>
        </a:xfrm>
        <a:prstGeom prst="flowChartManualOperati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8750" tIns="0" rIns="156766" bIns="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500" b="1" u="sng" kern="1200" smtClean="0"/>
            <a:t>Второй уровень</a:t>
          </a:r>
          <a:r>
            <a:rPr lang="ru-RU" sz="2500" b="1" kern="1200" smtClean="0"/>
            <a:t> –базовый </a:t>
          </a:r>
          <a:endParaRPr lang="ru-RU" sz="2500" kern="1200"/>
        </a:p>
      </dsp:txBody>
      <dsp:txXfrm rot="5400000">
        <a:off x="2808833" y="877886"/>
        <a:ext cx="2611933" cy="2633663"/>
      </dsp:txXfrm>
    </dsp:sp>
    <dsp:sp modelId="{6A058AE8-2989-46D1-BA7A-05CAF482CC84}">
      <dsp:nvSpPr>
        <dsp:cNvPr id="0" name=""/>
        <dsp:cNvSpPr/>
      </dsp:nvSpPr>
      <dsp:spPr>
        <a:xfrm rot="16200000">
          <a:off x="4727910" y="888751"/>
          <a:ext cx="4389437" cy="2611933"/>
        </a:xfrm>
        <a:prstGeom prst="flowChartManualOperati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8750" tIns="0" rIns="156766" bIns="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500" b="1" u="sng" kern="1200" smtClean="0"/>
            <a:t>Третий уровень</a:t>
          </a:r>
          <a:r>
            <a:rPr lang="ru-RU" sz="2500" b="1" kern="1200" smtClean="0"/>
            <a:t> –вариативный</a:t>
          </a:r>
          <a:endParaRPr lang="ru-RU" sz="2500" kern="1200"/>
        </a:p>
      </dsp:txBody>
      <dsp:txXfrm rot="5400000">
        <a:off x="5616662" y="877886"/>
        <a:ext cx="2611933" cy="263366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26799E9-4285-46C9-A306-6E815E2C6790}">
      <dsp:nvSpPr>
        <dsp:cNvPr id="0" name=""/>
        <dsp:cNvSpPr/>
      </dsp:nvSpPr>
      <dsp:spPr>
        <a:xfrm>
          <a:off x="0" y="65072"/>
          <a:ext cx="2571749" cy="154305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b="1" kern="1200" dirty="0" smtClean="0"/>
            <a:t>Дифференциация по времени выполнения задания</a:t>
          </a:r>
          <a:endParaRPr lang="ru-RU" sz="1700" kern="1200" dirty="0"/>
        </a:p>
      </dsp:txBody>
      <dsp:txXfrm>
        <a:off x="0" y="65072"/>
        <a:ext cx="2571749" cy="1543050"/>
      </dsp:txXfrm>
    </dsp:sp>
    <dsp:sp modelId="{47768481-9865-49F3-817A-7345CB648E36}">
      <dsp:nvSpPr>
        <dsp:cNvPr id="0" name=""/>
        <dsp:cNvSpPr/>
      </dsp:nvSpPr>
      <dsp:spPr>
        <a:xfrm>
          <a:off x="2757481" y="493701"/>
          <a:ext cx="2571749" cy="154305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b="1" kern="1200" smtClean="0"/>
            <a:t>Разноуровневые задания</a:t>
          </a:r>
          <a:endParaRPr lang="ru-RU" sz="1700" kern="1200"/>
        </a:p>
      </dsp:txBody>
      <dsp:txXfrm>
        <a:off x="2757481" y="493701"/>
        <a:ext cx="2571749" cy="1543050"/>
      </dsp:txXfrm>
    </dsp:sp>
    <dsp:sp modelId="{C63D2720-407B-4825-AC95-29E6650E0B5C}">
      <dsp:nvSpPr>
        <dsp:cNvPr id="0" name=""/>
        <dsp:cNvSpPr/>
      </dsp:nvSpPr>
      <dsp:spPr>
        <a:xfrm>
          <a:off x="5472118" y="65072"/>
          <a:ext cx="2571749" cy="154305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b="1" kern="1200" smtClean="0"/>
            <a:t>Использование дополнительных материалов</a:t>
          </a:r>
          <a:endParaRPr lang="ru-RU" sz="1700" kern="1200"/>
        </a:p>
      </dsp:txBody>
      <dsp:txXfrm>
        <a:off x="5472118" y="65072"/>
        <a:ext cx="2571749" cy="1543050"/>
      </dsp:txXfrm>
    </dsp:sp>
    <dsp:sp modelId="{DD047CD4-F014-48BC-B303-D8F6DCB68122}">
      <dsp:nvSpPr>
        <dsp:cNvPr id="0" name=""/>
        <dsp:cNvSpPr/>
      </dsp:nvSpPr>
      <dsp:spPr>
        <a:xfrm>
          <a:off x="114262" y="2065338"/>
          <a:ext cx="2571749" cy="154305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b="1" kern="1200" smtClean="0"/>
            <a:t>Работа с источниками географической информации</a:t>
          </a:r>
          <a:endParaRPr lang="ru-RU" sz="1700" kern="1200"/>
        </a:p>
      </dsp:txBody>
      <dsp:txXfrm>
        <a:off x="114262" y="2065338"/>
        <a:ext cx="2571749" cy="1543050"/>
      </dsp:txXfrm>
    </dsp:sp>
    <dsp:sp modelId="{E7F33C98-E945-497A-A4AF-9FE2D5ADF94E}">
      <dsp:nvSpPr>
        <dsp:cNvPr id="0" name=""/>
        <dsp:cNvSpPr/>
      </dsp:nvSpPr>
      <dsp:spPr>
        <a:xfrm>
          <a:off x="5329257" y="2065338"/>
          <a:ext cx="2571749" cy="154305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b="1" u="none" kern="1200" dirty="0" smtClean="0"/>
            <a:t>Дифференцированное домашнее задание</a:t>
          </a:r>
          <a:endParaRPr lang="ru-RU" sz="1700" u="none" kern="1200" dirty="0"/>
        </a:p>
      </dsp:txBody>
      <dsp:txXfrm>
        <a:off x="5329257" y="2065338"/>
        <a:ext cx="2571749" cy="154305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22133AA-D15C-4251-9143-57ED57E27168}">
      <dsp:nvSpPr>
        <dsp:cNvPr id="0" name=""/>
        <dsp:cNvSpPr/>
      </dsp:nvSpPr>
      <dsp:spPr>
        <a:xfrm>
          <a:off x="1928784" y="3214713"/>
          <a:ext cx="3291840" cy="160590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47625" rIns="95250" bIns="47625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500" b="1" i="1" kern="1200" dirty="0" smtClean="0"/>
            <a:t>Тестовый контроль</a:t>
          </a:r>
          <a:endParaRPr lang="ru-RU" sz="2500" kern="1200" dirty="0"/>
        </a:p>
      </dsp:txBody>
      <dsp:txXfrm>
        <a:off x="2007178" y="3293107"/>
        <a:ext cx="3135052" cy="1449119"/>
      </dsp:txXfrm>
    </dsp:sp>
    <dsp:sp modelId="{0F7CD2A1-75D0-45CF-B73A-3DD7811E4454}">
      <dsp:nvSpPr>
        <dsp:cNvPr id="0" name=""/>
        <dsp:cNvSpPr/>
      </dsp:nvSpPr>
      <dsp:spPr>
        <a:xfrm>
          <a:off x="571459" y="1071565"/>
          <a:ext cx="3291840" cy="160590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47625" rIns="95250" bIns="47625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500" b="1" i="1" kern="1200" dirty="0" smtClean="0"/>
            <a:t>Проверочные работы</a:t>
          </a:r>
          <a:endParaRPr lang="ru-RU" sz="2500" kern="1200" dirty="0"/>
        </a:p>
      </dsp:txBody>
      <dsp:txXfrm>
        <a:off x="649853" y="1149959"/>
        <a:ext cx="3135052" cy="1449119"/>
      </dsp:txXfrm>
    </dsp:sp>
    <dsp:sp modelId="{E94315A2-093F-4C8D-B8B5-D038D22E1DC8}">
      <dsp:nvSpPr>
        <dsp:cNvPr id="0" name=""/>
        <dsp:cNvSpPr/>
      </dsp:nvSpPr>
      <dsp:spPr>
        <a:xfrm>
          <a:off x="5286395" y="285747"/>
          <a:ext cx="3291840" cy="160590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47625" rIns="95250" bIns="47625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500" b="1" i="1" kern="1200" dirty="0" smtClean="0"/>
            <a:t>Индивидуальные карточки-задания</a:t>
          </a:r>
          <a:endParaRPr lang="ru-RU" sz="2500" kern="1200" dirty="0"/>
        </a:p>
      </dsp:txBody>
      <dsp:txXfrm>
        <a:off x="5364789" y="364141"/>
        <a:ext cx="3135052" cy="144911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6">
  <dgm:title val=""/>
  <dgm:desc val=""/>
  <dgm:catLst>
    <dgm:cat type="list" pri="1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ptType="node" refType="h"/>
      <dgm:constr type="w" for="ch" ptType="node" refType="w"/>
      <dgm:constr type="primFontSz" for="ch" ptType="node" op="equ"/>
      <dgm:constr type="w" for="ch" forName="sibTrans" refType="w" fact="0.075"/>
    </dgm:constrLst>
    <dgm:ruleLst/>
    <dgm:forEach name="nodesForEach" axis="ch" ptType="node">
      <dgm:layoutNode name="node">
        <dgm:varLst>
          <dgm:bulletEnabled val="1"/>
        </dgm:varLst>
        <dgm:alg type="tx"/>
        <dgm:choose name="Name4">
          <dgm:if name="Name5" func="var" arg="dir" op="equ" val="norm">
            <dgm:shape xmlns:r="http://schemas.openxmlformats.org/officeDocument/2006/relationships" rot="-90" type="flowChartManualOperation" r:blip="">
              <dgm:adjLst/>
            </dgm:shape>
          </dgm:if>
          <dgm:else name="Name6">
            <dgm:shape xmlns:r="http://schemas.openxmlformats.org/officeDocument/2006/relationships" rot="90" type="flowChartManualOperation" r:blip="">
              <dgm:adjLst/>
            </dgm:shape>
          </dgm:else>
        </dgm:choose>
        <dgm:presOf axis="desOrSelf" ptType="node"/>
        <dgm:constrLst>
          <dgm:constr type="primFontSz" val="65"/>
          <dgm:constr type="tMarg"/>
          <dgm:constr type="bMarg"/>
          <dgm:constr type="lMarg" refType="primFontSz" fact="0.5"/>
          <dgm:constr type="rMarg" refType="lMarg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default#1">
  <dgm:title val=""/>
  <dgm:desc val=""/>
  <dgm:catLst>
    <dgm:cat type="list" pri="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29.04.2026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29.04.2026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29.04.2026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29.04.2026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29.04.2026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29.04.2026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29.04.2026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29.04.2026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7" Type="http://schemas.microsoft.com/office/2007/relationships/diagramDrawing" Target="../diagrams/drawing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jpeg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7" Type="http://schemas.microsoft.com/office/2007/relationships/diagramDrawing" Target="../diagrams/drawing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5429264"/>
            <a:ext cx="7772400" cy="1214446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200" dirty="0" smtClean="0"/>
              <a:t>                                                           </a:t>
            </a:r>
            <a:r>
              <a:rPr lang="ru-RU" sz="2200" dirty="0" smtClean="0">
                <a:solidFill>
                  <a:schemeClr val="accent1">
                    <a:lumMod val="50000"/>
                  </a:schemeClr>
                </a:solidFill>
              </a:rPr>
              <a:t>Автор: Васильчикова С.В., </a:t>
            </a:r>
            <a:br>
              <a:rPr lang="ru-RU" sz="2200" dirty="0" smtClean="0">
                <a:solidFill>
                  <a:schemeClr val="accent1">
                    <a:lumMod val="50000"/>
                  </a:schemeClr>
                </a:solidFill>
              </a:rPr>
            </a:br>
            <a:r>
              <a:rPr lang="ru-RU" sz="2200" dirty="0" smtClean="0">
                <a:solidFill>
                  <a:schemeClr val="accent1">
                    <a:lumMod val="50000"/>
                  </a:schemeClr>
                </a:solidFill>
              </a:rPr>
              <a:t>                                                                   учитель ГБОУ СОШ с. Петровка</a:t>
            </a:r>
            <a:br>
              <a:rPr lang="ru-RU" sz="2200" dirty="0" smtClean="0">
                <a:solidFill>
                  <a:schemeClr val="accent1">
                    <a:lumMod val="50000"/>
                  </a:schemeClr>
                </a:solidFill>
              </a:rPr>
            </a:br>
            <a:r>
              <a:rPr lang="ru-RU" sz="2200" dirty="0" smtClean="0">
                <a:solidFill>
                  <a:schemeClr val="accent1">
                    <a:lumMod val="50000"/>
                  </a:schemeClr>
                </a:solidFill>
              </a:rPr>
              <a:t/>
            </a:r>
            <a:br>
              <a:rPr lang="ru-RU" sz="2200" dirty="0" smtClean="0">
                <a:solidFill>
                  <a:schemeClr val="accent1">
                    <a:lumMod val="50000"/>
                  </a:schemeClr>
                </a:solidFill>
              </a:rPr>
            </a:br>
            <a:r>
              <a:rPr lang="ru-RU" sz="1800" dirty="0" smtClean="0">
                <a:solidFill>
                  <a:schemeClr val="accent1">
                    <a:lumMod val="50000"/>
                  </a:schemeClr>
                </a:solidFill>
              </a:rPr>
              <a:t/>
            </a:r>
            <a:br>
              <a:rPr lang="ru-RU" sz="1800" dirty="0" smtClean="0">
                <a:solidFill>
                  <a:schemeClr val="accent1">
                    <a:lumMod val="50000"/>
                  </a:schemeClr>
                </a:solidFill>
              </a:rPr>
            </a:br>
            <a:r>
              <a:rPr lang="ru-RU" sz="1800" dirty="0" smtClean="0">
                <a:solidFill>
                  <a:schemeClr val="accent1">
                    <a:lumMod val="50000"/>
                  </a:schemeClr>
                </a:solidFill>
              </a:rPr>
              <a:t/>
            </a:r>
            <a:br>
              <a:rPr lang="ru-RU" sz="1800" dirty="0" smtClean="0">
                <a:solidFill>
                  <a:schemeClr val="accent1">
                    <a:lumMod val="50000"/>
                  </a:schemeClr>
                </a:solidFill>
              </a:rPr>
            </a:br>
            <a:r>
              <a:rPr lang="ru-RU" sz="1800" dirty="0" smtClean="0">
                <a:solidFill>
                  <a:schemeClr val="accent1">
                    <a:lumMod val="50000"/>
                  </a:schemeClr>
                </a:solidFill>
              </a:rPr>
              <a:t/>
            </a:r>
            <a:br>
              <a:rPr lang="ru-RU" sz="1800" dirty="0" smtClean="0">
                <a:solidFill>
                  <a:schemeClr val="accent1">
                    <a:lumMod val="50000"/>
                  </a:schemeClr>
                </a:solidFill>
              </a:rPr>
            </a:br>
            <a:r>
              <a:rPr lang="ru-RU" sz="1800" dirty="0" smtClean="0">
                <a:solidFill>
                  <a:schemeClr val="accent1">
                    <a:lumMod val="50000"/>
                  </a:schemeClr>
                </a:solidFill>
              </a:rPr>
              <a:t/>
            </a:r>
            <a:br>
              <a:rPr lang="ru-RU" sz="1800" dirty="0" smtClean="0">
                <a:solidFill>
                  <a:schemeClr val="accent1">
                    <a:lumMod val="50000"/>
                  </a:schemeClr>
                </a:solidFill>
              </a:rPr>
            </a:br>
            <a:r>
              <a:rPr lang="ru-RU" sz="1800" dirty="0" smtClean="0">
                <a:solidFill>
                  <a:schemeClr val="accent1">
                    <a:lumMod val="50000"/>
                  </a:schemeClr>
                </a:solidFill>
              </a:rPr>
              <a:t>2026 год</a:t>
            </a:r>
            <a:r>
              <a:rPr lang="ru-RU" sz="1800" dirty="0" smtClean="0"/>
              <a:t/>
            </a:r>
            <a:br>
              <a:rPr lang="ru-RU" sz="1800" dirty="0" smtClean="0"/>
            </a:br>
            <a:r>
              <a:rPr lang="ru-RU" sz="1800" dirty="0" smtClean="0"/>
              <a:t/>
            </a:r>
            <a:br>
              <a:rPr lang="ru-RU" sz="1800" dirty="0" smtClean="0"/>
            </a:br>
            <a:r>
              <a:rPr lang="ru-RU" sz="1800" dirty="0" smtClean="0"/>
              <a:t/>
            </a:r>
            <a:br>
              <a:rPr lang="ru-RU" sz="1800" dirty="0" smtClean="0"/>
            </a:br>
            <a:endParaRPr lang="ru-RU" sz="18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714357"/>
            <a:ext cx="7772400" cy="2643205"/>
          </a:xfrm>
        </p:spPr>
        <p:txBody>
          <a:bodyPr>
            <a:noAutofit/>
          </a:bodyPr>
          <a:lstStyle/>
          <a:p>
            <a:pPr algn="ctr"/>
            <a:r>
              <a:rPr lang="ru-RU" sz="5400" dirty="0" smtClean="0">
                <a:solidFill>
                  <a:schemeClr val="tx2">
                    <a:lumMod val="50000"/>
                  </a:schemeClr>
                </a:solidFill>
              </a:rPr>
              <a:t>Осуществление дифференцированного подхода к учащимся</a:t>
            </a:r>
            <a:endParaRPr lang="ru-RU" sz="5400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357167"/>
            <a:ext cx="8458200" cy="2071701"/>
          </a:xfrm>
        </p:spPr>
        <p:txBody>
          <a:bodyPr>
            <a:noAutofit/>
          </a:bodyPr>
          <a:lstStyle/>
          <a:p>
            <a:pPr algn="ctr"/>
            <a:r>
              <a:rPr lang="ru-RU" sz="4400" b="1" dirty="0" smtClean="0">
                <a:solidFill>
                  <a:schemeClr val="tx2">
                    <a:lumMod val="50000"/>
                  </a:schemeClr>
                </a:solidFill>
              </a:rPr>
              <a:t>Цели дифференцированного подхода</a:t>
            </a:r>
            <a:r>
              <a:rPr lang="ru-RU" sz="4400" dirty="0" smtClean="0">
                <a:solidFill>
                  <a:schemeClr val="tx2">
                    <a:lumMod val="50000"/>
                  </a:schemeClr>
                </a:solidFill>
              </a:rPr>
              <a:t>:</a:t>
            </a:r>
            <a:r>
              <a:rPr lang="ru-RU" sz="4400" dirty="0" smtClean="0"/>
              <a:t/>
            </a:r>
            <a:br>
              <a:rPr lang="ru-RU" sz="4400" dirty="0" smtClean="0"/>
            </a:br>
            <a:endParaRPr lang="ru-RU" sz="44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57158" y="2214554"/>
            <a:ext cx="8429684" cy="3424246"/>
          </a:xfrm>
        </p:spPr>
        <p:txBody>
          <a:bodyPr>
            <a:noAutofit/>
          </a:bodyPr>
          <a:lstStyle/>
          <a:p>
            <a:pPr marL="179388" lvl="0" indent="-179388" algn="l">
              <a:buFont typeface="Arial" pitchFamily="34" charset="0"/>
              <a:buChar char="•"/>
            </a:pPr>
            <a:r>
              <a:rPr lang="ru-RU" sz="3600" b="1" dirty="0" smtClean="0">
                <a:solidFill>
                  <a:schemeClr val="accent1">
                    <a:lumMod val="50000"/>
                  </a:schemeClr>
                </a:solidFill>
              </a:rPr>
              <a:t>Развитие индивидуальности и творчества</a:t>
            </a:r>
            <a:r>
              <a:rPr lang="ru-RU" sz="3600" dirty="0" smtClean="0">
                <a:solidFill>
                  <a:schemeClr val="accent1">
                    <a:lumMod val="50000"/>
                  </a:schemeClr>
                </a:solidFill>
              </a:rPr>
              <a:t>.;</a:t>
            </a:r>
          </a:p>
          <a:p>
            <a:pPr marL="179388" lvl="0" indent="-179388" algn="l">
              <a:buFont typeface="Arial" pitchFamily="34" charset="0"/>
              <a:buChar char="•"/>
            </a:pPr>
            <a:r>
              <a:rPr lang="ru-RU" sz="3600" b="1" dirty="0" smtClean="0">
                <a:solidFill>
                  <a:schemeClr val="accent1">
                    <a:lumMod val="50000"/>
                  </a:schemeClr>
                </a:solidFill>
              </a:rPr>
              <a:t>Создание условий для продвижения как    сильных, так и слабых учеников;</a:t>
            </a:r>
            <a:endParaRPr lang="ru-RU" sz="3600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lvl="0" algn="l">
              <a:buFont typeface="Arial" pitchFamily="34" charset="0"/>
              <a:buChar char="•"/>
            </a:pPr>
            <a:r>
              <a:rPr lang="ru-RU" sz="3600" b="1" dirty="0" smtClean="0">
                <a:solidFill>
                  <a:schemeClr val="accent1">
                    <a:lumMod val="50000"/>
                  </a:schemeClr>
                </a:solidFill>
              </a:rPr>
              <a:t>Повышение  мотивации к обучению</a:t>
            </a:r>
            <a:endParaRPr lang="ru-RU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algn="l">
              <a:buFont typeface="Arial" pitchFamily="34" charset="0"/>
              <a:buChar char="•"/>
            </a:pPr>
            <a:endParaRPr lang="ru-RU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439028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chemeClr val="tx2">
                    <a:lumMod val="50000"/>
                  </a:schemeClr>
                </a:solidFill>
              </a:rPr>
              <a:t>              </a:t>
            </a:r>
            <a:r>
              <a:rPr lang="ru-RU" b="1" u="sng" dirty="0" smtClean="0">
                <a:solidFill>
                  <a:schemeClr val="tx2">
                    <a:lumMod val="50000"/>
                  </a:schemeClr>
                </a:solidFill>
              </a:rPr>
              <a:t>Этапы реализации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571612"/>
            <a:ext cx="5329246" cy="4143403"/>
          </a:xfrm>
        </p:spPr>
        <p:txBody>
          <a:bodyPr>
            <a:normAutofit fontScale="92500" lnSpcReduction="20000"/>
          </a:bodyPr>
          <a:lstStyle/>
          <a:p>
            <a:pPr lvl="0"/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</a:rPr>
              <a:t>Диагностика индивидуальных особенностей учащихся.</a:t>
            </a:r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</a:p>
          <a:p>
            <a:pPr lvl="0"/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</a:rPr>
              <a:t>Выделение типологических групп</a:t>
            </a:r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</a:p>
          <a:p>
            <a:pPr lvl="0"/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</a:rPr>
              <a:t>Подбор методов обучения и контроля</a:t>
            </a:r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, </a:t>
            </a:r>
          </a:p>
          <a:p>
            <a:pPr lvl="0"/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</a:rPr>
              <a:t>Использование дифференциации на разных этапах урока</a:t>
            </a:r>
            <a:endParaRPr lang="ru-RU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lvl="0"/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</a:rPr>
              <a:t>Систематический контроль и оценка учебного труда учащихся</a:t>
            </a:r>
            <a:endParaRPr lang="ru-RU" dirty="0" smtClean="0">
              <a:solidFill>
                <a:schemeClr val="accent1">
                  <a:lumMod val="50000"/>
                </a:schemeClr>
              </a:solidFill>
            </a:endParaRPr>
          </a:p>
          <a:p>
            <a:endParaRPr lang="ru-RU" dirty="0"/>
          </a:p>
        </p:txBody>
      </p:sp>
      <p:pic>
        <p:nvPicPr>
          <p:cNvPr id="5" name="Picture 1" descr="C:\Users\Ирина\Desktop\globe_hc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00694" y="2000240"/>
            <a:ext cx="3333750" cy="3571900"/>
          </a:xfrm>
          <a:prstGeom prst="rect">
            <a:avLst/>
          </a:prstGeom>
          <a:noFill/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u="sng" dirty="0" smtClean="0">
                <a:solidFill>
                  <a:schemeClr val="tx2">
                    <a:lumMod val="50000"/>
                  </a:schemeClr>
                </a:solidFill>
              </a:rPr>
              <a:t/>
            </a:r>
            <a:br>
              <a:rPr lang="ru-RU" u="sng" dirty="0" smtClean="0">
                <a:solidFill>
                  <a:schemeClr val="tx2">
                    <a:lumMod val="50000"/>
                  </a:schemeClr>
                </a:solidFill>
              </a:rPr>
            </a:br>
            <a:r>
              <a:rPr lang="ru-RU" sz="4400" b="1" u="sng" dirty="0" smtClean="0">
                <a:solidFill>
                  <a:schemeClr val="tx2">
                    <a:lumMod val="50000"/>
                  </a:schemeClr>
                </a:solidFill>
              </a:rPr>
              <a:t>Типологические  группы по уровню усвоения знаний и умений</a:t>
            </a:r>
            <a:endParaRPr lang="ru-RU" sz="4400" b="1" dirty="0">
              <a:solidFill>
                <a:schemeClr val="tx2">
                  <a:lumMod val="50000"/>
                </a:schemeClr>
              </a:solidFill>
            </a:endParaRPr>
          </a:p>
        </p:txBody>
      </p:sp>
      <p:graphicFrame>
        <p:nvGraphicFramePr>
          <p:cNvPr id="6" name="Содержимое 5"/>
          <p:cNvGraphicFramePr>
            <a:graphicFrameLocks noGrp="1"/>
          </p:cNvGraphicFramePr>
          <p:nvPr>
            <p:ph idx="1"/>
          </p:nvPr>
        </p:nvGraphicFramePr>
        <p:xfrm>
          <a:off x="457200" y="1935163"/>
          <a:ext cx="8229600" cy="43894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1481" y="764704"/>
            <a:ext cx="8229600" cy="1439028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u="sng" dirty="0" smtClean="0">
                <a:solidFill>
                  <a:schemeClr val="tx2">
                    <a:lumMod val="50000"/>
                  </a:schemeClr>
                </a:solidFill>
              </a:rPr>
              <a:t>Формы и методы реализации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/>
            </a:r>
            <a:br>
              <a:rPr lang="ru-RU" dirty="0" smtClean="0">
                <a:solidFill>
                  <a:schemeClr val="tx2">
                    <a:lumMod val="50000"/>
                  </a:schemeClr>
                </a:solidFill>
              </a:rPr>
            </a:br>
            <a:endParaRPr lang="ru-RU" dirty="0">
              <a:solidFill>
                <a:schemeClr val="tx2">
                  <a:lumMod val="50000"/>
                </a:schemeClr>
              </a:solidFill>
            </a:endParaRPr>
          </a:p>
        </p:txBody>
      </p:sp>
      <p:graphicFrame>
        <p:nvGraphicFramePr>
          <p:cNvPr id="6" name="Содержимое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2310204180"/>
              </p:ext>
            </p:extLst>
          </p:nvPr>
        </p:nvGraphicFramePr>
        <p:xfrm>
          <a:off x="457200" y="1935163"/>
          <a:ext cx="8229600" cy="43894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7" name="Picture 2" descr="C:\Users\Ирина\Desktop\85214669_large_1273935876_teacher1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357554" y="4786322"/>
            <a:ext cx="2357454" cy="1643074"/>
          </a:xfrm>
          <a:prstGeom prst="rect">
            <a:avLst/>
          </a:prstGeom>
          <a:noFill/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b="1" i="1" dirty="0" smtClean="0">
                <a:solidFill>
                  <a:schemeClr val="tx2">
                    <a:lumMod val="50000"/>
                  </a:schemeClr>
                </a:solidFill>
              </a:rPr>
              <a:t>Система проверки и оценки знаний, умений и навыков учащихся</a:t>
            </a:r>
            <a:endParaRPr lang="ru-RU" sz="2800" dirty="0">
              <a:solidFill>
                <a:schemeClr val="tx2">
                  <a:lumMod val="50000"/>
                </a:schemeClr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0" y="1142984"/>
          <a:ext cx="9144000" cy="498317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5" name="Picture 1" descr="C:\Users\Ирина\Desktop\0600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429256" y="4143380"/>
            <a:ext cx="3413032" cy="2143140"/>
          </a:xfrm>
          <a:prstGeom prst="rect">
            <a:avLst/>
          </a:prstGeom>
          <a:noFill/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39718"/>
          </a:xfrm>
        </p:spPr>
        <p:txBody>
          <a:bodyPr>
            <a:noAutofit/>
          </a:bodyPr>
          <a:lstStyle/>
          <a:p>
            <a:pPr algn="ctr"/>
            <a:r>
              <a:rPr lang="ru-RU" sz="2800" b="1" dirty="0" smtClean="0">
                <a:solidFill>
                  <a:schemeClr val="tx2">
                    <a:lumMod val="50000"/>
                  </a:schemeClr>
                </a:solidFill>
              </a:rPr>
              <a:t>Контрольная работа   «Атмосфера»  (6 класс)</a:t>
            </a:r>
            <a:endParaRPr lang="ru-RU" sz="2800" b="1" dirty="0">
              <a:solidFill>
                <a:schemeClr val="tx2">
                  <a:lumMod val="50000"/>
                </a:schemeClr>
              </a:solidFill>
            </a:endParaRPr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71405" y="857232"/>
          <a:ext cx="9072595" cy="622258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00299"/>
                <a:gridCol w="3143303"/>
                <a:gridCol w="3428993"/>
              </a:tblGrid>
              <a:tr h="151446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 уровень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 уровень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3 уровень</a:t>
                      </a:r>
                      <a:endParaRPr lang="ru-RU" dirty="0"/>
                    </a:p>
                  </a:txBody>
                  <a:tcPr/>
                </a:tc>
              </a:tr>
              <a:tr h="5856827">
                <a:tc>
                  <a:txBody>
                    <a:bodyPr/>
                    <a:lstStyle/>
                    <a:p>
                      <a:r>
                        <a:rPr lang="ru-RU" sz="1800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1.  Из каких частей состоит атмосфера?</a:t>
                      </a:r>
                    </a:p>
                    <a:p>
                      <a:r>
                        <a:rPr lang="ru-RU" sz="1800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2. Дать определение понятия: ветер                </a:t>
                      </a:r>
                    </a:p>
                    <a:p>
                      <a:r>
                        <a:rPr lang="ru-RU" sz="1800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3. Из перечисленных терминов выбрать те, которые имеют отношение к понятию «Атмосферное давление»:  барометр, </a:t>
                      </a:r>
                      <a:r>
                        <a:rPr lang="ru-RU" sz="1800" kern="120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осадкомер</a:t>
                      </a:r>
                      <a:r>
                        <a:rPr lang="ru-RU" sz="1800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,  м/с, флюгер, мм в год, мм </a:t>
                      </a:r>
                      <a:r>
                        <a:rPr lang="ru-RU" sz="1800" kern="120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рт</a:t>
                      </a:r>
                      <a:r>
                        <a:rPr lang="ru-RU" sz="1800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. ст., термометр</a:t>
                      </a:r>
                    </a:p>
                    <a:p>
                      <a:r>
                        <a:rPr lang="ru-RU" sz="1800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4. Перечислите основные элементы погоды.</a:t>
                      </a:r>
                    </a:p>
                    <a:p>
                      <a:endParaRPr lang="ru-RU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/>
                      <a:r>
                        <a:rPr lang="ru-RU" sz="1800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1. Нарисовать схему и объяснить на схеме образование дневного бриза                                     </a:t>
                      </a:r>
                    </a:p>
                    <a:p>
                      <a:pPr lvl="0"/>
                      <a:r>
                        <a:rPr lang="ru-RU" sz="1800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2.</a:t>
                      </a:r>
                      <a:r>
                        <a:rPr lang="ru-RU" sz="1800" kern="120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Лётчик поднялся на высоту 2 км. Какое атмосферное давление на этой высоте, если у поверхности земли оно равнялось 750 мм </a:t>
                      </a:r>
                      <a:r>
                        <a:rPr lang="ru-RU" sz="1800" kern="120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рт</a:t>
                      </a:r>
                      <a:r>
                        <a:rPr lang="ru-RU" sz="1800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. ст.?</a:t>
                      </a:r>
                    </a:p>
                    <a:p>
                      <a:r>
                        <a:rPr lang="ru-RU" sz="1800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3. Что называется погодой? Дать описание погоды сегодняшнего дня.</a:t>
                      </a:r>
                    </a:p>
                    <a:p>
                      <a:r>
                        <a:rPr lang="ru-RU" sz="1800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4. Вычислить, чему равна суточная амплитуда колебания температуры, если термометр показал: в7 часов-4  ;в 13 часов-6  ; в 19 часов-2   </a:t>
                      </a:r>
                      <a:endParaRPr lang="ru-RU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1. О каких климатических явлениях вы должны будете предупреждать туристов, отправляющихся в поход по Ленинградской области летом (зимой)?</a:t>
                      </a:r>
                    </a:p>
                    <a:p>
                      <a:r>
                        <a:rPr lang="ru-RU" sz="1800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2. При ветрах какого направления чаще всего выпадают осадки в вашей местности?</a:t>
                      </a:r>
                      <a:r>
                        <a:rPr lang="ru-RU" sz="1800" kern="120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П</a:t>
                      </a:r>
                      <a:r>
                        <a:rPr lang="ru-RU" sz="1800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очему?</a:t>
                      </a:r>
                    </a:p>
                    <a:p>
                      <a:r>
                        <a:rPr lang="ru-RU" sz="1800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3.  Какое влияние друг на друга оказывают климат и гидросфера </a:t>
                      </a:r>
                    </a:p>
                    <a:p>
                      <a:r>
                        <a:rPr lang="ru-RU" sz="1800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4. Почему летом при сильной облачности прохладнее, чем при безоблачном небе?  Почему зимой при сильной облачности теплее, чем при безоблачной погоде?</a:t>
                      </a:r>
                    </a:p>
                    <a:p>
                      <a:r>
                        <a:rPr lang="ru-RU" sz="1800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  <a:p>
                      <a:endParaRPr lang="ru-RU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571604" y="928670"/>
            <a:ext cx="7215238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400" dirty="0" smtClean="0">
                <a:solidFill>
                  <a:schemeClr val="tx2"/>
                </a:solidFill>
              </a:rPr>
              <a:t>Дифференцированное обучение - представление шанса каждому учащемуся построить обучение так, чтобы максимально использовать свои возможности</a:t>
            </a:r>
            <a:endParaRPr lang="ru-RU" sz="4400" dirty="0">
              <a:solidFill>
                <a:schemeClr val="tx2"/>
              </a:solidFill>
            </a:endParaRPr>
          </a:p>
        </p:txBody>
      </p:sp>
      <p:pic>
        <p:nvPicPr>
          <p:cNvPr id="5" name="Picture 2" descr="C:\Users\Ирина\Desktop\74287727_large_sova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85786" y="4286256"/>
            <a:ext cx="1760294" cy="1732882"/>
          </a:xfrm>
          <a:prstGeom prst="rect">
            <a:avLst/>
          </a:prstGeom>
          <a:noFill/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223681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200" dirty="0" smtClean="0"/>
              <a:t>                                                           </a:t>
            </a:r>
            <a:r>
              <a:rPr lang="ru-RU" sz="2200" dirty="0" smtClean="0">
                <a:solidFill>
                  <a:schemeClr val="accent1">
                    <a:lumMod val="50000"/>
                  </a:schemeClr>
                </a:solidFill>
              </a:rPr>
              <a:t>Автор: Васильчикова С.В., </a:t>
            </a:r>
            <a:br>
              <a:rPr lang="ru-RU" sz="2200" dirty="0" smtClean="0">
                <a:solidFill>
                  <a:schemeClr val="accent1">
                    <a:lumMod val="50000"/>
                  </a:schemeClr>
                </a:solidFill>
              </a:rPr>
            </a:br>
            <a:r>
              <a:rPr lang="ru-RU" sz="2200" dirty="0" smtClean="0">
                <a:solidFill>
                  <a:schemeClr val="accent1">
                    <a:lumMod val="50000"/>
                  </a:schemeClr>
                </a:solidFill>
              </a:rPr>
              <a:t>                                                                   учитель </a:t>
            </a:r>
            <a:r>
              <a:rPr lang="ru-RU" sz="2200" dirty="0" err="1" smtClean="0">
                <a:solidFill>
                  <a:schemeClr val="accent1">
                    <a:lumMod val="50000"/>
                  </a:schemeClr>
                </a:solidFill>
              </a:rPr>
              <a:t>ГБоУ</a:t>
            </a:r>
            <a:r>
              <a:rPr lang="ru-RU" sz="2200" dirty="0" smtClean="0">
                <a:solidFill>
                  <a:schemeClr val="accent1">
                    <a:lumMod val="50000"/>
                  </a:schemeClr>
                </a:solidFill>
              </a:rPr>
              <a:t> СОШ с. Петровка</a:t>
            </a:r>
            <a:br>
              <a:rPr lang="ru-RU" sz="2200" dirty="0" smtClean="0">
                <a:solidFill>
                  <a:schemeClr val="accent1">
                    <a:lumMod val="50000"/>
                  </a:schemeClr>
                </a:solidFill>
              </a:rPr>
            </a:br>
            <a:r>
              <a:rPr lang="ru-RU" sz="1800" dirty="0" smtClean="0">
                <a:solidFill>
                  <a:schemeClr val="accent1">
                    <a:lumMod val="50000"/>
                  </a:schemeClr>
                </a:solidFill>
              </a:rPr>
              <a:t/>
            </a:r>
            <a:br>
              <a:rPr lang="ru-RU" sz="1800" dirty="0" smtClean="0">
                <a:solidFill>
                  <a:schemeClr val="accent1">
                    <a:lumMod val="50000"/>
                  </a:schemeClr>
                </a:solidFill>
              </a:rPr>
            </a:br>
            <a:r>
              <a:rPr lang="ru-RU" sz="1800" dirty="0" smtClean="0">
                <a:solidFill>
                  <a:schemeClr val="accent1">
                    <a:lumMod val="50000"/>
                  </a:schemeClr>
                </a:solidFill>
              </a:rPr>
              <a:t/>
            </a:r>
            <a:br>
              <a:rPr lang="ru-RU" sz="1800" dirty="0" smtClean="0">
                <a:solidFill>
                  <a:schemeClr val="accent1">
                    <a:lumMod val="50000"/>
                  </a:schemeClr>
                </a:solidFill>
              </a:rPr>
            </a:br>
            <a:r>
              <a:rPr lang="ru-RU" sz="1800" dirty="0" smtClean="0">
                <a:solidFill>
                  <a:schemeClr val="accent1">
                    <a:lumMod val="50000"/>
                  </a:schemeClr>
                </a:solidFill>
              </a:rPr>
              <a:t/>
            </a:r>
            <a:br>
              <a:rPr lang="ru-RU" sz="1800" dirty="0" smtClean="0">
                <a:solidFill>
                  <a:schemeClr val="accent1">
                    <a:lumMod val="50000"/>
                  </a:schemeClr>
                </a:solidFill>
              </a:rPr>
            </a:br>
            <a:r>
              <a:rPr lang="ru-RU" sz="1800" dirty="0" smtClean="0">
                <a:solidFill>
                  <a:schemeClr val="accent1">
                    <a:lumMod val="50000"/>
                  </a:schemeClr>
                </a:solidFill>
              </a:rPr>
              <a:t/>
            </a:r>
            <a:br>
              <a:rPr lang="ru-RU" sz="1800" dirty="0" smtClean="0">
                <a:solidFill>
                  <a:schemeClr val="accent1">
                    <a:lumMod val="50000"/>
                  </a:schemeClr>
                </a:solidFill>
              </a:rPr>
            </a:br>
            <a:r>
              <a:rPr lang="ru-RU" sz="1800" dirty="0" smtClean="0">
                <a:solidFill>
                  <a:schemeClr val="accent1">
                    <a:lumMod val="50000"/>
                  </a:schemeClr>
                </a:solidFill>
              </a:rPr>
              <a:t/>
            </a:r>
            <a:br>
              <a:rPr lang="ru-RU" sz="1800" dirty="0" smtClean="0">
                <a:solidFill>
                  <a:schemeClr val="accent1">
                    <a:lumMod val="50000"/>
                  </a:schemeClr>
                </a:solidFill>
              </a:rPr>
            </a:br>
            <a:r>
              <a:rPr lang="ru-RU" sz="1800" dirty="0" smtClean="0">
                <a:solidFill>
                  <a:schemeClr val="accent1">
                    <a:lumMod val="50000"/>
                  </a:schemeClr>
                </a:solidFill>
              </a:rPr>
              <a:t>2026 год</a:t>
            </a:r>
            <a:r>
              <a:rPr lang="ru-RU" sz="1800" dirty="0" smtClean="0"/>
              <a:t/>
            </a:r>
            <a:br>
              <a:rPr lang="ru-RU" sz="1800" dirty="0" smtClean="0"/>
            </a:br>
            <a:r>
              <a:rPr lang="ru-RU" sz="1800" dirty="0" smtClean="0"/>
              <a:t/>
            </a:r>
            <a:br>
              <a:rPr lang="ru-RU" sz="1800" dirty="0" smtClean="0"/>
            </a:br>
            <a:r>
              <a:rPr lang="ru-RU" sz="1800" dirty="0" smtClean="0"/>
              <a:t/>
            </a:r>
            <a:br>
              <a:rPr lang="ru-RU" sz="1800" dirty="0" smtClean="0"/>
            </a:br>
            <a:endParaRPr lang="ru-RU" sz="18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714357"/>
            <a:ext cx="7772400" cy="2643205"/>
          </a:xfrm>
        </p:spPr>
        <p:txBody>
          <a:bodyPr>
            <a:noAutofit/>
          </a:bodyPr>
          <a:lstStyle/>
          <a:p>
            <a:pPr algn="ctr"/>
            <a:r>
              <a:rPr lang="ru-RU" sz="5400" dirty="0" smtClean="0">
                <a:solidFill>
                  <a:schemeClr val="tx2">
                    <a:lumMod val="50000"/>
                  </a:schemeClr>
                </a:solidFill>
              </a:rPr>
              <a:t>Осуществление дифференцированного подхода к учащимся</a:t>
            </a:r>
            <a:endParaRPr lang="ru-RU" sz="5400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306</TotalTime>
  <Words>198</Words>
  <Application>Microsoft Office PowerPoint</Application>
  <PresentationFormat>Экран (4:3)</PresentationFormat>
  <Paragraphs>46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Поток</vt:lpstr>
      <vt:lpstr>                                                           Автор: Васильчикова С.В.,                                                                     учитель ГБОУ СОШ с. Петровка      2026 год   </vt:lpstr>
      <vt:lpstr>Цели дифференцированного подхода: </vt:lpstr>
      <vt:lpstr>              Этапы реализации </vt:lpstr>
      <vt:lpstr> Типологические  группы по уровню усвоения знаний и умений</vt:lpstr>
      <vt:lpstr>Формы и методы реализации </vt:lpstr>
      <vt:lpstr>Система проверки и оценки знаний, умений и навыков учащихся</vt:lpstr>
      <vt:lpstr>Контрольная работа   «Атмосфера»  (6 класс)</vt:lpstr>
      <vt:lpstr>Слайд 8</vt:lpstr>
      <vt:lpstr>                                                           Автор: Васильчикова С.В.,                                                                     учитель ГБоУ СОШ с. Петровка      2026 год  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Автор: Васильчикова С.В.,                                                                       учитель ГБУ СОШ с. Петровка      2026 год</dc:title>
  <dc:creator>User</dc:creator>
  <cp:lastModifiedBy>User</cp:lastModifiedBy>
  <cp:revision>17</cp:revision>
  <dcterms:created xsi:type="dcterms:W3CDTF">2026-04-28T17:27:24Z</dcterms:created>
  <dcterms:modified xsi:type="dcterms:W3CDTF">2026-04-29T11:03:37Z</dcterms:modified>
</cp:coreProperties>
</file>