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Автор: учитель технологии                       ГБОУ СОШ с. Патровка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8952" cy="2529402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работа с высокомотивированными учащимися на уроках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ключевых направления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</a:t>
            </a:r>
            <a:r>
              <a:rPr lang="ru-RU" sz="3600" dirty="0"/>
              <a:t>Дифференциация через «открытые» </a:t>
            </a:r>
            <a:r>
              <a:rPr lang="ru-RU" sz="3600" dirty="0" smtClean="0"/>
              <a:t>задания</a:t>
            </a:r>
          </a:p>
          <a:p>
            <a:r>
              <a:rPr lang="ru-RU" sz="3600" dirty="0"/>
              <a:t>2. Наставничество и «горизонт конкурса»</a:t>
            </a:r>
          </a:p>
          <a:p>
            <a:r>
              <a:rPr lang="ru-RU" sz="3600" dirty="0"/>
              <a:t>3. Полноценное </a:t>
            </a:r>
            <a:endParaRPr lang="ru-RU" sz="3600" dirty="0" smtClean="0"/>
          </a:p>
          <a:p>
            <a:pPr marL="114300" indent="0">
              <a:buNone/>
            </a:pPr>
            <a:r>
              <a:rPr lang="ru-RU" sz="3600" dirty="0" smtClean="0"/>
              <a:t>раскрытие</a:t>
            </a:r>
            <a:r>
              <a:rPr lang="ru-RU" sz="3600" dirty="0"/>
              <a:t>: выход </a:t>
            </a:r>
            <a:endParaRPr lang="ru-RU" sz="3600" dirty="0" smtClean="0"/>
          </a:p>
          <a:p>
            <a:pPr marL="114300" indent="0">
              <a:buNone/>
            </a:pPr>
            <a:r>
              <a:rPr lang="ru-RU" sz="3600" dirty="0" smtClean="0"/>
              <a:t>за </a:t>
            </a:r>
            <a:r>
              <a:rPr lang="ru-RU" sz="3600" dirty="0"/>
              <a:t>рамки станка</a:t>
            </a:r>
          </a:p>
          <a:p>
            <a:endParaRPr lang="ru-RU" sz="3600" dirty="0"/>
          </a:p>
        </p:txBody>
      </p:sp>
      <p:pic>
        <p:nvPicPr>
          <p:cNvPr id="3074" name="Picture 2" descr="C:\Users\учитель\Desktop\фото\IMG_8301-08-11-19-01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150096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5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25915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Дифференциация </a:t>
            </a:r>
            <a:r>
              <a:rPr lang="ru-RU" sz="3200" dirty="0"/>
              <a:t>через «открытые» задания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Проблемное поле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метод </a:t>
            </a:r>
            <a:r>
              <a:rPr lang="ru-RU" sz="2800" dirty="0"/>
              <a:t>«инженерных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задач»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практика </a:t>
            </a:r>
            <a:r>
              <a:rPr lang="ru-RU" sz="2800" dirty="0"/>
              <a:t>«10 </a:t>
            </a:r>
            <a:r>
              <a:rPr lang="ru-RU" sz="2800" dirty="0" smtClean="0"/>
              <a:t>минут</a:t>
            </a:r>
          </a:p>
          <a:p>
            <a:pPr marL="11430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дизайнера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5122" name="Picture 2" descr="C:\Users\учитель\Desktop\фото\IMG_5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9"/>
          <a:stretch/>
        </p:blipFill>
        <p:spPr bwMode="auto">
          <a:xfrm>
            <a:off x="5364088" y="1844824"/>
            <a:ext cx="3479850" cy="38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фото\IMG_2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36802" r="29515"/>
          <a:stretch/>
        </p:blipFill>
        <p:spPr bwMode="auto">
          <a:xfrm>
            <a:off x="886691" y="4293096"/>
            <a:ext cx="311295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8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Наставничество </a:t>
            </a:r>
            <a:r>
              <a:rPr lang="ru-RU" sz="3200" dirty="0"/>
              <a:t>и «горизонт конкурса»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79296" cy="4373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  <a:ea typeface="Calibri"/>
              </a:rPr>
              <a:t>Высокая мотивация питается результатом, который видят другие. </a:t>
            </a:r>
            <a:endParaRPr lang="ru-RU" sz="4000" dirty="0" smtClean="0">
              <a:latin typeface="Times New Roman"/>
              <a:ea typeface="Calibri"/>
            </a:endParaRPr>
          </a:p>
          <a:p>
            <a:pPr marL="114300" indent="0">
              <a:buNone/>
            </a:pPr>
            <a:r>
              <a:rPr lang="ru-RU" sz="3200" dirty="0" smtClean="0">
                <a:latin typeface="Times New Roman"/>
                <a:ea typeface="Calibri"/>
              </a:rPr>
              <a:t>Победы </a:t>
            </a:r>
            <a:r>
              <a:rPr lang="ru-RU" sz="3200" dirty="0">
                <a:latin typeface="Times New Roman"/>
                <a:ea typeface="Calibri"/>
              </a:rPr>
              <a:t>на конкурсах ДПИ </a:t>
            </a:r>
            <a:endParaRPr lang="ru-RU" sz="3200" dirty="0" smtClean="0">
              <a:latin typeface="Times New Roman"/>
              <a:ea typeface="Calibri"/>
            </a:endParaRPr>
          </a:p>
          <a:p>
            <a:pPr marL="114300" indent="0">
              <a:buNone/>
            </a:pPr>
            <a:r>
              <a:rPr lang="ru-RU" sz="3200" dirty="0" smtClean="0">
                <a:latin typeface="Times New Roman"/>
                <a:ea typeface="Calibri"/>
              </a:rPr>
              <a:t>например </a:t>
            </a:r>
            <a:r>
              <a:rPr lang="ru-RU" sz="3200" dirty="0">
                <a:latin typeface="Times New Roman"/>
                <a:ea typeface="Calibri"/>
              </a:rPr>
              <a:t>« Славянские чтения», «Зеркало природы», «Свет бересты</a:t>
            </a:r>
            <a:r>
              <a:rPr lang="ru-RU" sz="3200" dirty="0" smtClean="0">
                <a:latin typeface="Times New Roman"/>
                <a:ea typeface="Calibri"/>
              </a:rPr>
              <a:t>», «Подарки зимушки-зимы»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86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Полноценное </a:t>
            </a:r>
            <a:r>
              <a:rPr lang="ru-RU" sz="3200" dirty="0"/>
              <a:t>раскрытие: выход за рамки станка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инструмент </a:t>
            </a:r>
            <a:endParaRPr lang="ru-RU" sz="3600" dirty="0" smtClean="0"/>
          </a:p>
          <a:p>
            <a:pPr marL="114300" indent="0">
              <a:buNone/>
            </a:pPr>
            <a:r>
              <a:rPr lang="ru-RU" sz="3600" dirty="0" smtClean="0"/>
              <a:t>визуализации идеи</a:t>
            </a:r>
          </a:p>
          <a:p>
            <a:r>
              <a:rPr lang="ru-RU" sz="3600" dirty="0" smtClean="0"/>
              <a:t>экономический </a:t>
            </a:r>
          </a:p>
          <a:p>
            <a:pPr marL="114300" indent="0">
              <a:buNone/>
            </a:pPr>
            <a:r>
              <a:rPr lang="ru-RU" sz="3600" dirty="0" smtClean="0"/>
              <a:t>расчёт</a:t>
            </a:r>
          </a:p>
          <a:p>
            <a:pPr marL="114300" indent="0">
              <a:buNone/>
            </a:pPr>
            <a:endParaRPr lang="ru-RU" sz="3600" dirty="0"/>
          </a:p>
        </p:txBody>
      </p:sp>
      <p:pic>
        <p:nvPicPr>
          <p:cNvPr id="1026" name="Picture 2" descr="C:\Users\учитель\Desktop\фото\Берестечко 18\IMG_4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61" y="1556792"/>
            <a:ext cx="2112768" cy="1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фото\Берестечко 18\IMG_4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7"/>
          <a:stretch/>
        </p:blipFill>
        <p:spPr bwMode="auto">
          <a:xfrm>
            <a:off x="6339186" y="3356992"/>
            <a:ext cx="2610843" cy="3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" r="17235" b="31110"/>
          <a:stretch/>
        </p:blipFill>
        <p:spPr bwMode="auto">
          <a:xfrm>
            <a:off x="395536" y="4417365"/>
            <a:ext cx="1728192" cy="17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учитель\Desktop\фото\Берестечко 18\IMG_41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9"/>
          <a:stretch/>
        </p:blipFill>
        <p:spPr bwMode="auto">
          <a:xfrm rot="5400000">
            <a:off x="2387460" y="4369658"/>
            <a:ext cx="1726184" cy="18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11" y="4595737"/>
            <a:ext cx="20605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4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 системы: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Ученики системно занимают призовые места .</a:t>
            </a:r>
          </a:p>
          <a:p>
            <a:r>
              <a:rPr lang="ru-RU" dirty="0"/>
              <a:t>· У них нет страха «белого </a:t>
            </a:r>
            <a:r>
              <a:rPr lang="ru-RU" dirty="0" smtClean="0"/>
              <a:t>листа»</a:t>
            </a:r>
            <a:endParaRPr lang="ru-RU" dirty="0"/>
          </a:p>
          <a:p>
            <a:r>
              <a:rPr lang="ru-RU" dirty="0"/>
              <a:t>· Важно: эти ребята становятся </a:t>
            </a:r>
            <a:r>
              <a:rPr lang="ru-RU" dirty="0" smtClean="0"/>
              <a:t>репетиторами </a:t>
            </a:r>
            <a:r>
              <a:rPr lang="ru-RU" dirty="0"/>
              <a:t>для остальных. На уроках они ведут мини-мастер-классы по сложным </a:t>
            </a:r>
            <a:r>
              <a:rPr lang="ru-RU" dirty="0" smtClean="0"/>
              <a:t>вопросам.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учитель\Desktop\сканер\январь  нв 2021\взлёт округ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8" y="4104564"/>
            <a:ext cx="1597375" cy="21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сканер\яяяяя 2026год1пол\озим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04354"/>
            <a:ext cx="1584176" cy="21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esktop\сканер\яяяяя 2026год1пол\взлё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75" y="4104563"/>
            <a:ext cx="1587980" cy="21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учитель\Desktop\сканер\яяя родные просторы 25\img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60" y="4104563"/>
            <a:ext cx="1541179" cy="21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учитель\Desktop\сканер\культура\междуна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96714"/>
            <a:ext cx="1448604" cy="23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8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секрет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главный секрет работы с талантливым ребёнком на технологии — перестать быть учителем-инструктором и стать учителем-ресурсом. </a:t>
            </a:r>
            <a:endParaRPr lang="ru-RU" dirty="0" smtClean="0"/>
          </a:p>
          <a:p>
            <a:r>
              <a:rPr lang="ru-RU" dirty="0" smtClean="0"/>
              <a:t>Наша </a:t>
            </a:r>
            <a:r>
              <a:rPr lang="ru-RU" dirty="0"/>
              <a:t>задача не научить делать розетку или сшить фартук, а дать инструменты, чтобы ученик захотел создать то, чего ещё нет в мире.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08238"/>
            <a:ext cx="4337347" cy="3253010"/>
          </a:xfrm>
        </p:spPr>
      </p:pic>
    </p:spTree>
    <p:extLst>
      <p:ext uri="{BB962C8B-B14F-4D97-AF65-F5344CB8AC3E}">
        <p14:creationId xmlns:p14="http://schemas.microsoft.com/office/powerpoint/2010/main" val="32791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18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336</TotalTime>
  <Words>179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работа с высокомотивированными учащимися на уроках технологии</vt:lpstr>
      <vt:lpstr>три ключевых направления</vt:lpstr>
      <vt:lpstr> Дифференциация через «открытые» задания </vt:lpstr>
      <vt:lpstr> Наставничество и «горизонт конкурса» </vt:lpstr>
      <vt:lpstr> Полноценное раскрытие: выход за рамки станка </vt:lpstr>
      <vt:lpstr>Результаты  системы: </vt:lpstr>
      <vt:lpstr>Главный секрет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высокомотивированными учащимися на уроках технологии</dc:title>
  <dc:creator>учитель</dc:creator>
  <cp:lastModifiedBy>учитель</cp:lastModifiedBy>
  <cp:revision>13</cp:revision>
  <dcterms:created xsi:type="dcterms:W3CDTF">2026-04-27T08:29:50Z</dcterms:created>
  <dcterms:modified xsi:type="dcterms:W3CDTF">2026-04-30T08:41:49Z</dcterms:modified>
</cp:coreProperties>
</file>