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FAE011-7A5F-40EC-A2CE-B9248584474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4516B2-4B01-4AF2-9B7F-A3F39DF4860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ni-fg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ncup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06896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Обзор Всероссийских мероприятий по финансовой грамотности»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онлайн-уроки от ЦБ, Чемпионат по финансовой грамотности и предпринимательству)</a:t>
            </a:r>
          </a:p>
        </p:txBody>
      </p:sp>
    </p:spTree>
    <p:extLst>
      <p:ext uri="{BB962C8B-B14F-4D97-AF65-F5344CB8AC3E}">
        <p14:creationId xmlns:p14="http://schemas.microsoft.com/office/powerpoint/2010/main" val="270094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78677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1450"/>
            <a:ext cx="7344816" cy="19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7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Онлайн-уроки по финансовой грамотности от ЦБ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13048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hlinkClick r:id="rId2"/>
              </a:rPr>
              <a:t>https://dni-fg.ru/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2"/>
            <a:ext cx="8208912" cy="3645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3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674056" cy="605976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Модули:</a:t>
            </a:r>
          </a:p>
          <a:p>
            <a:pPr marL="82296" indent="0">
              <a:buNone/>
            </a:pPr>
            <a:r>
              <a:rPr lang="ru-RU" dirty="0" smtClean="0"/>
              <a:t>1. Личные финансы</a:t>
            </a:r>
          </a:p>
          <a:p>
            <a:pPr marL="82296" indent="0">
              <a:buNone/>
            </a:pPr>
            <a:r>
              <a:rPr lang="ru-RU" dirty="0" smtClean="0"/>
              <a:t>2. Финансовые продукты</a:t>
            </a:r>
          </a:p>
          <a:p>
            <a:pPr marL="82296" indent="0">
              <a:buNone/>
            </a:pPr>
            <a:r>
              <a:rPr lang="ru-RU" dirty="0" smtClean="0"/>
              <a:t>3. Страхование</a:t>
            </a:r>
          </a:p>
          <a:p>
            <a:pPr marL="82296" indent="0">
              <a:buNone/>
            </a:pPr>
            <a:r>
              <a:rPr lang="ru-RU" dirty="0" smtClean="0"/>
              <a:t>4. Предпринимательство</a:t>
            </a:r>
          </a:p>
          <a:p>
            <a:pPr marL="82296" indent="0">
              <a:buNone/>
            </a:pPr>
            <a:r>
              <a:rPr lang="ru-RU" dirty="0" smtClean="0"/>
              <a:t>5. Инвестирование</a:t>
            </a:r>
          </a:p>
          <a:p>
            <a:pPr marL="82296" indent="0">
              <a:buNone/>
            </a:pPr>
            <a:r>
              <a:rPr lang="ru-RU" dirty="0" smtClean="0"/>
              <a:t>6. </a:t>
            </a:r>
            <a:r>
              <a:rPr lang="ru-RU" dirty="0" err="1" smtClean="0"/>
              <a:t>Кибербезопасность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7. Деньги</a:t>
            </a:r>
          </a:p>
          <a:p>
            <a:pPr marL="82296" indent="0">
              <a:buNone/>
            </a:pPr>
            <a:r>
              <a:rPr lang="ru-RU" dirty="0" smtClean="0"/>
              <a:t>8. Налоги и пенсия</a:t>
            </a:r>
          </a:p>
          <a:p>
            <a:pPr marL="82296" indent="0">
              <a:buNone/>
            </a:pPr>
            <a:r>
              <a:rPr lang="ru-RU" dirty="0" smtClean="0"/>
              <a:t>9. Моя профессия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52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81401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8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6" y="332656"/>
            <a:ext cx="7481583" cy="26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8075"/>
            <a:ext cx="8359105" cy="25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9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90992" cy="422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6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6" y="332656"/>
            <a:ext cx="773205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852936"/>
            <a:ext cx="6737952" cy="33954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Форма </a:t>
            </a:r>
            <a:r>
              <a:rPr lang="ru-RU" dirty="0"/>
              <a:t>отзыва направляется участнику, который присутствовал на онлайн-занятии не менее 35 минут, в течение суток после просмотра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61366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9300"/>
            <a:ext cx="8615864" cy="43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Всероссийский чемпионат по финансовой грамотности и предпринимательству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333128"/>
          </a:xfrm>
        </p:spPr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://fincup.ru/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49082"/>
            <a:ext cx="6290494" cy="374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164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82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Обзор Всероссийских мероприятий по финансовой грамотности»  (онлайн-уроки от ЦБ, Чемпионат по финансовой грамотности и предпринимательству)</vt:lpstr>
      <vt:lpstr>Онлайн-уроки по финансовой грамотности от ЦБ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Всероссийский чемпионат по финансовой грамотности и предпринимательству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Всероссийских мероприятий по финансовой грамотности»  (онлайн-уроки от ЦБ, Чемпионат по финансовой грамотности и предпринимательству)</dc:title>
  <dc:creator>Qwerty</dc:creator>
  <cp:lastModifiedBy>Qwerty</cp:lastModifiedBy>
  <cp:revision>4</cp:revision>
  <dcterms:created xsi:type="dcterms:W3CDTF">2023-09-27T16:59:32Z</dcterms:created>
  <dcterms:modified xsi:type="dcterms:W3CDTF">2023-09-27T17:34:31Z</dcterms:modified>
</cp:coreProperties>
</file>