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74" r:id="rId3"/>
    <p:sldId id="272" r:id="rId4"/>
    <p:sldId id="279" r:id="rId5"/>
    <p:sldId id="275" r:id="rId6"/>
    <p:sldId id="284" r:id="rId7"/>
    <p:sldId id="285" r:id="rId8"/>
    <p:sldId id="282" r:id="rId9"/>
    <p:sldId id="283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364" autoAdjust="0"/>
  </p:normalViewPr>
  <p:slideViewPr>
    <p:cSldViewPr snapToGrid="0">
      <p:cViewPr varScale="1">
        <p:scale>
          <a:sx n="54" d="100"/>
          <a:sy n="54" d="100"/>
        </p:scale>
        <p:origin x="13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E6AA4-E7E5-4C7D-8C60-1F8C0B148C9B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2AE68B7-9558-4920-999B-B760359C4989}">
      <dgm:prSet phldrT="[Текст]" custT="1"/>
      <dgm:spPr/>
      <dgm:t>
        <a:bodyPr/>
        <a:lstStyle/>
        <a:p>
          <a:r>
            <a:rPr lang="ru-RU" sz="2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Ориентир для родителей</a:t>
          </a:r>
          <a:endParaRPr lang="ru-RU" sz="2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2A9BE1-339A-4D1C-9F8A-631775356865}" type="parTrans" cxnId="{4691C5AA-1201-463B-9E33-B6657455FC7C}">
      <dgm:prSet/>
      <dgm:spPr/>
      <dgm:t>
        <a:bodyPr/>
        <a:lstStyle/>
        <a:p>
          <a:endParaRPr lang="ru-RU"/>
        </a:p>
      </dgm:t>
    </dgm:pt>
    <dgm:pt modelId="{740E546F-987A-45AC-8A8F-6F1E5BCC0942}" type="sibTrans" cxnId="{4691C5AA-1201-463B-9E33-B6657455FC7C}">
      <dgm:prSet/>
      <dgm:spPr/>
      <dgm:t>
        <a:bodyPr/>
        <a:lstStyle/>
        <a:p>
          <a:endParaRPr lang="ru-RU"/>
        </a:p>
      </dgm:t>
    </dgm:pt>
    <dgm:pt modelId="{4E6E47B0-446F-41D3-8035-4B73FE706635}" type="pres">
      <dgm:prSet presAssocID="{C6AE6AA4-E7E5-4C7D-8C60-1F8C0B148C9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9BBF3B-71C1-4622-BFBC-E183D59163D1}" type="pres">
      <dgm:prSet presAssocID="{42AE68B7-9558-4920-999B-B760359C4989}" presName="parentLin" presStyleCnt="0"/>
      <dgm:spPr/>
    </dgm:pt>
    <dgm:pt modelId="{BAE76F4F-98E0-4D09-8898-94E17E9B75DD}" type="pres">
      <dgm:prSet presAssocID="{42AE68B7-9558-4920-999B-B760359C4989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6E8A51C4-F40A-4985-BE2B-08FABD182862}" type="pres">
      <dgm:prSet presAssocID="{42AE68B7-9558-4920-999B-B760359C4989}" presName="parentText" presStyleLbl="node1" presStyleIdx="0" presStyleCnt="1" custScaleX="101816" custScaleY="35244" custLinFactNeighborX="12746" custLinFactNeighborY="-3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A6EACF-8922-43EC-83E3-FBE55295D0EE}" type="pres">
      <dgm:prSet presAssocID="{42AE68B7-9558-4920-999B-B760359C4989}" presName="negativeSpace" presStyleCnt="0"/>
      <dgm:spPr/>
    </dgm:pt>
    <dgm:pt modelId="{EEF73BF6-9D2D-49DB-9D47-4F3DAFE7BBEB}" type="pres">
      <dgm:prSet presAssocID="{42AE68B7-9558-4920-999B-B760359C4989}" presName="childText" presStyleLbl="conFgAcc1" presStyleIdx="0" presStyleCnt="1" custFlipVert="1" custScaleY="38788" custLinFactNeighborX="-171" custLinFactNeighborY="69835">
        <dgm:presLayoutVars>
          <dgm:bulletEnabled val="1"/>
        </dgm:presLayoutVars>
      </dgm:prSet>
      <dgm:spPr/>
    </dgm:pt>
  </dgm:ptLst>
  <dgm:cxnLst>
    <dgm:cxn modelId="{4EC64465-D9CE-40EE-948C-5FD714646BE4}" type="presOf" srcId="{42AE68B7-9558-4920-999B-B760359C4989}" destId="{BAE76F4F-98E0-4D09-8898-94E17E9B75DD}" srcOrd="0" destOrd="0" presId="urn:microsoft.com/office/officeart/2005/8/layout/list1"/>
    <dgm:cxn modelId="{4691C5AA-1201-463B-9E33-B6657455FC7C}" srcId="{C6AE6AA4-E7E5-4C7D-8C60-1F8C0B148C9B}" destId="{42AE68B7-9558-4920-999B-B760359C4989}" srcOrd="0" destOrd="0" parTransId="{A02A9BE1-339A-4D1C-9F8A-631775356865}" sibTransId="{740E546F-987A-45AC-8A8F-6F1E5BCC0942}"/>
    <dgm:cxn modelId="{07B532C4-C55D-458A-96DC-6FA8FF15210F}" type="presOf" srcId="{42AE68B7-9558-4920-999B-B760359C4989}" destId="{6E8A51C4-F40A-4985-BE2B-08FABD182862}" srcOrd="1" destOrd="0" presId="urn:microsoft.com/office/officeart/2005/8/layout/list1"/>
    <dgm:cxn modelId="{81F39272-E8E7-41A2-8B00-3909E9CCD685}" type="presOf" srcId="{C6AE6AA4-E7E5-4C7D-8C60-1F8C0B148C9B}" destId="{4E6E47B0-446F-41D3-8035-4B73FE706635}" srcOrd="0" destOrd="0" presId="urn:microsoft.com/office/officeart/2005/8/layout/list1"/>
    <dgm:cxn modelId="{5656013B-C0EB-43F7-BEA6-9E53567EBD91}" type="presParOf" srcId="{4E6E47B0-446F-41D3-8035-4B73FE706635}" destId="{AF9BBF3B-71C1-4622-BFBC-E183D59163D1}" srcOrd="0" destOrd="0" presId="urn:microsoft.com/office/officeart/2005/8/layout/list1"/>
    <dgm:cxn modelId="{81B90335-2459-400C-877F-4DA39E489317}" type="presParOf" srcId="{AF9BBF3B-71C1-4622-BFBC-E183D59163D1}" destId="{BAE76F4F-98E0-4D09-8898-94E17E9B75DD}" srcOrd="0" destOrd="0" presId="urn:microsoft.com/office/officeart/2005/8/layout/list1"/>
    <dgm:cxn modelId="{6DCC33B3-04B1-4BA0-8A90-F8B55A1467B2}" type="presParOf" srcId="{AF9BBF3B-71C1-4622-BFBC-E183D59163D1}" destId="{6E8A51C4-F40A-4985-BE2B-08FABD182862}" srcOrd="1" destOrd="0" presId="urn:microsoft.com/office/officeart/2005/8/layout/list1"/>
    <dgm:cxn modelId="{AB92F09C-ECA5-48BC-8E22-E130195620D7}" type="presParOf" srcId="{4E6E47B0-446F-41D3-8035-4B73FE706635}" destId="{95A6EACF-8922-43EC-83E3-FBE55295D0EE}" srcOrd="1" destOrd="0" presId="urn:microsoft.com/office/officeart/2005/8/layout/list1"/>
    <dgm:cxn modelId="{FE204011-2A14-4495-B76F-A36691ACAAFF}" type="presParOf" srcId="{4E6E47B0-446F-41D3-8035-4B73FE706635}" destId="{EEF73BF6-9D2D-49DB-9D47-4F3DAFE7BBE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AE6AA4-E7E5-4C7D-8C60-1F8C0B148C9B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2AE68B7-9558-4920-999B-B760359C4989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уровня подготовки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2A9BE1-339A-4D1C-9F8A-631775356865}" type="parTrans" cxnId="{4691C5AA-1201-463B-9E33-B6657455FC7C}">
      <dgm:prSet/>
      <dgm:spPr/>
      <dgm:t>
        <a:bodyPr/>
        <a:lstStyle/>
        <a:p>
          <a:endParaRPr lang="ru-RU"/>
        </a:p>
      </dgm:t>
    </dgm:pt>
    <dgm:pt modelId="{740E546F-987A-45AC-8A8F-6F1E5BCC0942}" type="sibTrans" cxnId="{4691C5AA-1201-463B-9E33-B6657455FC7C}">
      <dgm:prSet/>
      <dgm:spPr/>
      <dgm:t>
        <a:bodyPr/>
        <a:lstStyle/>
        <a:p>
          <a:endParaRPr lang="ru-RU"/>
        </a:p>
      </dgm:t>
    </dgm:pt>
    <dgm:pt modelId="{5C83E61A-C651-4317-ABB4-B600BF2B07A3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 дальнейшего обучения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FFAE69-042F-4FE3-A0B2-5E725EAC8C6C}" type="parTrans" cxnId="{C3EDFFF3-125D-493C-96A1-2581D5A17302}">
      <dgm:prSet/>
      <dgm:spPr/>
      <dgm:t>
        <a:bodyPr/>
        <a:lstStyle/>
        <a:p>
          <a:endParaRPr lang="ru-RU"/>
        </a:p>
      </dgm:t>
    </dgm:pt>
    <dgm:pt modelId="{C17E7230-225F-4567-9B20-EF654F99F68C}" type="sibTrans" cxnId="{C3EDFFF3-125D-493C-96A1-2581D5A17302}">
      <dgm:prSet/>
      <dgm:spPr/>
      <dgm:t>
        <a:bodyPr/>
        <a:lstStyle/>
        <a:p>
          <a:endParaRPr lang="ru-RU"/>
        </a:p>
      </dgm:t>
    </dgm:pt>
    <dgm:pt modelId="{579CBD58-CF9A-4D7E-819F-AC994DC0E1B2}">
      <dgm:prSet/>
      <dgm:spPr/>
      <dgm:t>
        <a:bodyPr/>
        <a:lstStyle/>
        <a:p>
          <a:endParaRPr lang="ru-RU" dirty="0"/>
        </a:p>
      </dgm:t>
    </dgm:pt>
    <dgm:pt modelId="{5D80C208-3AF8-491C-B964-AD3485D88964}" type="parTrans" cxnId="{007F7F59-975A-4673-B664-09026CD49C6E}">
      <dgm:prSet/>
      <dgm:spPr/>
      <dgm:t>
        <a:bodyPr/>
        <a:lstStyle/>
        <a:p>
          <a:endParaRPr lang="ru-RU"/>
        </a:p>
      </dgm:t>
    </dgm:pt>
    <dgm:pt modelId="{2EEDB8D8-2DB2-4388-9F6E-B1D9E373EDD0}" type="sibTrans" cxnId="{007F7F59-975A-4673-B664-09026CD49C6E}">
      <dgm:prSet/>
      <dgm:spPr/>
      <dgm:t>
        <a:bodyPr/>
        <a:lstStyle/>
        <a:p>
          <a:endParaRPr lang="ru-RU"/>
        </a:p>
      </dgm:t>
    </dgm:pt>
    <dgm:pt modelId="{4E6E47B0-446F-41D3-8035-4B73FE706635}" type="pres">
      <dgm:prSet presAssocID="{C6AE6AA4-E7E5-4C7D-8C60-1F8C0B148C9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9BBF3B-71C1-4622-BFBC-E183D59163D1}" type="pres">
      <dgm:prSet presAssocID="{42AE68B7-9558-4920-999B-B760359C4989}" presName="parentLin" presStyleCnt="0"/>
      <dgm:spPr/>
    </dgm:pt>
    <dgm:pt modelId="{BAE76F4F-98E0-4D09-8898-94E17E9B75DD}" type="pres">
      <dgm:prSet presAssocID="{42AE68B7-9558-4920-999B-B760359C498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6E8A51C4-F40A-4985-BE2B-08FABD182862}" type="pres">
      <dgm:prSet presAssocID="{42AE68B7-9558-4920-999B-B760359C4989}" presName="parentText" presStyleLbl="node1" presStyleIdx="0" presStyleCnt="2" custLinFactNeighborX="21381" custLinFactNeighborY="-23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A6EACF-8922-43EC-83E3-FBE55295D0EE}" type="pres">
      <dgm:prSet presAssocID="{42AE68B7-9558-4920-999B-B760359C4989}" presName="negativeSpace" presStyleCnt="0"/>
      <dgm:spPr/>
    </dgm:pt>
    <dgm:pt modelId="{EEF73BF6-9D2D-49DB-9D47-4F3DAFE7BBEB}" type="pres">
      <dgm:prSet presAssocID="{42AE68B7-9558-4920-999B-B760359C4989}" presName="childText" presStyleLbl="conFgAcc1" presStyleIdx="0" presStyleCnt="2" custLinFactNeighborX="0" custLinFactNeighborY="-31422">
        <dgm:presLayoutVars>
          <dgm:bulletEnabled val="1"/>
        </dgm:presLayoutVars>
      </dgm:prSet>
      <dgm:spPr/>
    </dgm:pt>
    <dgm:pt modelId="{65015FC0-0FBE-40C7-A66A-B3CF49186AE8}" type="pres">
      <dgm:prSet presAssocID="{740E546F-987A-45AC-8A8F-6F1E5BCC0942}" presName="spaceBetweenRectangles" presStyleCnt="0"/>
      <dgm:spPr/>
    </dgm:pt>
    <dgm:pt modelId="{09E08B95-8CE5-44D0-BF79-0F20E32A46A0}" type="pres">
      <dgm:prSet presAssocID="{5C83E61A-C651-4317-ABB4-B600BF2B07A3}" presName="parentLin" presStyleCnt="0"/>
      <dgm:spPr/>
    </dgm:pt>
    <dgm:pt modelId="{5390BBAF-5B04-4906-B405-AA1D59486143}" type="pres">
      <dgm:prSet presAssocID="{5C83E61A-C651-4317-ABB4-B600BF2B07A3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9050943-4EC2-4E24-8303-FF0AC7F8CD5E}" type="pres">
      <dgm:prSet presAssocID="{5C83E61A-C651-4317-ABB4-B600BF2B07A3}" presName="parentText" presStyleLbl="node1" presStyleIdx="1" presStyleCnt="2" custLinFactNeighborY="44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065F05-2570-470B-8537-AC43D97B3BD7}" type="pres">
      <dgm:prSet presAssocID="{5C83E61A-C651-4317-ABB4-B600BF2B07A3}" presName="negativeSpace" presStyleCnt="0"/>
      <dgm:spPr/>
    </dgm:pt>
    <dgm:pt modelId="{F5E893C2-68AB-4943-AC2C-C99D54050E5C}" type="pres">
      <dgm:prSet presAssocID="{5C83E61A-C651-4317-ABB4-B600BF2B07A3}" presName="childText" presStyleLbl="conFgAcc1" presStyleIdx="1" presStyleCnt="2" custLinFactNeighborX="171" custLinFactNeighborY="85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C64465-D9CE-40EE-948C-5FD714646BE4}" type="presOf" srcId="{42AE68B7-9558-4920-999B-B760359C4989}" destId="{BAE76F4F-98E0-4D09-8898-94E17E9B75DD}" srcOrd="0" destOrd="0" presId="urn:microsoft.com/office/officeart/2005/8/layout/list1"/>
    <dgm:cxn modelId="{0765B9F2-2849-4DD7-A394-D3F5BB50D45F}" type="presOf" srcId="{579CBD58-CF9A-4D7E-819F-AC994DC0E1B2}" destId="{F5E893C2-68AB-4943-AC2C-C99D54050E5C}" srcOrd="0" destOrd="0" presId="urn:microsoft.com/office/officeart/2005/8/layout/list1"/>
    <dgm:cxn modelId="{4691C5AA-1201-463B-9E33-B6657455FC7C}" srcId="{C6AE6AA4-E7E5-4C7D-8C60-1F8C0B148C9B}" destId="{42AE68B7-9558-4920-999B-B760359C4989}" srcOrd="0" destOrd="0" parTransId="{A02A9BE1-339A-4D1C-9F8A-631775356865}" sibTransId="{740E546F-987A-45AC-8A8F-6F1E5BCC0942}"/>
    <dgm:cxn modelId="{499B0142-76FC-4DFA-971C-21905F7CAED1}" type="presOf" srcId="{5C83E61A-C651-4317-ABB4-B600BF2B07A3}" destId="{39050943-4EC2-4E24-8303-FF0AC7F8CD5E}" srcOrd="1" destOrd="0" presId="urn:microsoft.com/office/officeart/2005/8/layout/list1"/>
    <dgm:cxn modelId="{81F39272-E8E7-41A2-8B00-3909E9CCD685}" type="presOf" srcId="{C6AE6AA4-E7E5-4C7D-8C60-1F8C0B148C9B}" destId="{4E6E47B0-446F-41D3-8035-4B73FE706635}" srcOrd="0" destOrd="0" presId="urn:microsoft.com/office/officeart/2005/8/layout/list1"/>
    <dgm:cxn modelId="{C3EDFFF3-125D-493C-96A1-2581D5A17302}" srcId="{C6AE6AA4-E7E5-4C7D-8C60-1F8C0B148C9B}" destId="{5C83E61A-C651-4317-ABB4-B600BF2B07A3}" srcOrd="1" destOrd="0" parTransId="{DBFFAE69-042F-4FE3-A0B2-5E725EAC8C6C}" sibTransId="{C17E7230-225F-4567-9B20-EF654F99F68C}"/>
    <dgm:cxn modelId="{C20C372F-2A37-483E-946C-D29C69449A9A}" type="presOf" srcId="{5C83E61A-C651-4317-ABB4-B600BF2B07A3}" destId="{5390BBAF-5B04-4906-B405-AA1D59486143}" srcOrd="0" destOrd="0" presId="urn:microsoft.com/office/officeart/2005/8/layout/list1"/>
    <dgm:cxn modelId="{07B532C4-C55D-458A-96DC-6FA8FF15210F}" type="presOf" srcId="{42AE68B7-9558-4920-999B-B760359C4989}" destId="{6E8A51C4-F40A-4985-BE2B-08FABD182862}" srcOrd="1" destOrd="0" presId="urn:microsoft.com/office/officeart/2005/8/layout/list1"/>
    <dgm:cxn modelId="{007F7F59-975A-4673-B664-09026CD49C6E}" srcId="{5C83E61A-C651-4317-ABB4-B600BF2B07A3}" destId="{579CBD58-CF9A-4D7E-819F-AC994DC0E1B2}" srcOrd="0" destOrd="0" parTransId="{5D80C208-3AF8-491C-B964-AD3485D88964}" sibTransId="{2EEDB8D8-2DB2-4388-9F6E-B1D9E373EDD0}"/>
    <dgm:cxn modelId="{5656013B-C0EB-43F7-BEA6-9E53567EBD91}" type="presParOf" srcId="{4E6E47B0-446F-41D3-8035-4B73FE706635}" destId="{AF9BBF3B-71C1-4622-BFBC-E183D59163D1}" srcOrd="0" destOrd="0" presId="urn:microsoft.com/office/officeart/2005/8/layout/list1"/>
    <dgm:cxn modelId="{81B90335-2459-400C-877F-4DA39E489317}" type="presParOf" srcId="{AF9BBF3B-71C1-4622-BFBC-E183D59163D1}" destId="{BAE76F4F-98E0-4D09-8898-94E17E9B75DD}" srcOrd="0" destOrd="0" presId="urn:microsoft.com/office/officeart/2005/8/layout/list1"/>
    <dgm:cxn modelId="{6DCC33B3-04B1-4BA0-8A90-F8B55A1467B2}" type="presParOf" srcId="{AF9BBF3B-71C1-4622-BFBC-E183D59163D1}" destId="{6E8A51C4-F40A-4985-BE2B-08FABD182862}" srcOrd="1" destOrd="0" presId="urn:microsoft.com/office/officeart/2005/8/layout/list1"/>
    <dgm:cxn modelId="{AB92F09C-ECA5-48BC-8E22-E130195620D7}" type="presParOf" srcId="{4E6E47B0-446F-41D3-8035-4B73FE706635}" destId="{95A6EACF-8922-43EC-83E3-FBE55295D0EE}" srcOrd="1" destOrd="0" presId="urn:microsoft.com/office/officeart/2005/8/layout/list1"/>
    <dgm:cxn modelId="{FE204011-2A14-4495-B76F-A36691ACAAFF}" type="presParOf" srcId="{4E6E47B0-446F-41D3-8035-4B73FE706635}" destId="{EEF73BF6-9D2D-49DB-9D47-4F3DAFE7BBEB}" srcOrd="2" destOrd="0" presId="urn:microsoft.com/office/officeart/2005/8/layout/list1"/>
    <dgm:cxn modelId="{30A9C827-A8D2-40C3-8A9E-48666892206C}" type="presParOf" srcId="{4E6E47B0-446F-41D3-8035-4B73FE706635}" destId="{65015FC0-0FBE-40C7-A66A-B3CF49186AE8}" srcOrd="3" destOrd="0" presId="urn:microsoft.com/office/officeart/2005/8/layout/list1"/>
    <dgm:cxn modelId="{6790B555-ADF9-4CF3-A3E7-299D20AD580C}" type="presParOf" srcId="{4E6E47B0-446F-41D3-8035-4B73FE706635}" destId="{09E08B95-8CE5-44D0-BF79-0F20E32A46A0}" srcOrd="4" destOrd="0" presId="urn:microsoft.com/office/officeart/2005/8/layout/list1"/>
    <dgm:cxn modelId="{45AC5A09-6634-495D-A02C-23CA6C04ACC1}" type="presParOf" srcId="{09E08B95-8CE5-44D0-BF79-0F20E32A46A0}" destId="{5390BBAF-5B04-4906-B405-AA1D59486143}" srcOrd="0" destOrd="0" presId="urn:microsoft.com/office/officeart/2005/8/layout/list1"/>
    <dgm:cxn modelId="{E46DB999-96C3-492E-A5A3-629CE9B85B88}" type="presParOf" srcId="{09E08B95-8CE5-44D0-BF79-0F20E32A46A0}" destId="{39050943-4EC2-4E24-8303-FF0AC7F8CD5E}" srcOrd="1" destOrd="0" presId="urn:microsoft.com/office/officeart/2005/8/layout/list1"/>
    <dgm:cxn modelId="{472B9289-FD31-4CD9-AAFB-D61E691880B6}" type="presParOf" srcId="{4E6E47B0-446F-41D3-8035-4B73FE706635}" destId="{29065F05-2570-470B-8537-AC43D97B3BD7}" srcOrd="5" destOrd="0" presId="urn:microsoft.com/office/officeart/2005/8/layout/list1"/>
    <dgm:cxn modelId="{87575F1A-A33C-4BAD-84FB-09087B9CCE02}" type="presParOf" srcId="{4E6E47B0-446F-41D3-8035-4B73FE706635}" destId="{F5E893C2-68AB-4943-AC2C-C99D54050E5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AE6AA4-E7E5-4C7D-8C60-1F8C0B148C9B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2AE68B7-9558-4920-999B-B760359C4989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Спланировать формы проведения контрольных процедур в 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формате, приближенном  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 ОГЭ 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2A9BE1-339A-4D1C-9F8A-631775356865}" type="parTrans" cxnId="{4691C5AA-1201-463B-9E33-B6657455FC7C}">
      <dgm:prSet/>
      <dgm:spPr/>
      <dgm:t>
        <a:bodyPr/>
        <a:lstStyle/>
        <a:p>
          <a:endParaRPr lang="ru-RU"/>
        </a:p>
      </dgm:t>
    </dgm:pt>
    <dgm:pt modelId="{740E546F-987A-45AC-8A8F-6F1E5BCC0942}" type="sibTrans" cxnId="{4691C5AA-1201-463B-9E33-B6657455FC7C}">
      <dgm:prSet/>
      <dgm:spPr/>
      <dgm:t>
        <a:bodyPr/>
        <a:lstStyle/>
        <a:p>
          <a:endParaRPr lang="ru-RU"/>
        </a:p>
      </dgm:t>
    </dgm:pt>
    <dgm:pt modelId="{AD192F44-0A12-4E22-B536-3C24CD6F7719}" type="pres">
      <dgm:prSet presAssocID="{C6AE6AA4-E7E5-4C7D-8C60-1F8C0B148C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E14C20-3F34-4FF3-9F98-80D971058FAB}" type="pres">
      <dgm:prSet presAssocID="{42AE68B7-9558-4920-999B-B760359C4989}" presName="parentText" presStyleLbl="node1" presStyleIdx="0" presStyleCnt="1" custScaleY="5581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B708C4-BBC1-44F2-9699-6C1D65D46798}" type="presOf" srcId="{C6AE6AA4-E7E5-4C7D-8C60-1F8C0B148C9B}" destId="{AD192F44-0A12-4E22-B536-3C24CD6F7719}" srcOrd="0" destOrd="0" presId="urn:microsoft.com/office/officeart/2005/8/layout/vList2"/>
    <dgm:cxn modelId="{4691C5AA-1201-463B-9E33-B6657455FC7C}" srcId="{C6AE6AA4-E7E5-4C7D-8C60-1F8C0B148C9B}" destId="{42AE68B7-9558-4920-999B-B760359C4989}" srcOrd="0" destOrd="0" parTransId="{A02A9BE1-339A-4D1C-9F8A-631775356865}" sibTransId="{740E546F-987A-45AC-8A8F-6F1E5BCC0942}"/>
    <dgm:cxn modelId="{8C443163-82F8-4E54-A721-2B74A7239F2F}" type="presOf" srcId="{42AE68B7-9558-4920-999B-B760359C4989}" destId="{77E14C20-3F34-4FF3-9F98-80D971058FAB}" srcOrd="0" destOrd="0" presId="urn:microsoft.com/office/officeart/2005/8/layout/vList2"/>
    <dgm:cxn modelId="{7B797122-5A20-46D3-87C4-5F2FDFED66DE}" type="presParOf" srcId="{AD192F44-0A12-4E22-B536-3C24CD6F7719}" destId="{77E14C20-3F34-4FF3-9F98-80D971058FA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AE6AA4-E7E5-4C7D-8C60-1F8C0B148C9B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2AE68B7-9558-4920-999B-B760359C4989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Оценивать работы в соответствии с разработанной шкалой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2A9BE1-339A-4D1C-9F8A-631775356865}" type="parTrans" cxnId="{4691C5AA-1201-463B-9E33-B6657455FC7C}">
      <dgm:prSet/>
      <dgm:spPr/>
      <dgm:t>
        <a:bodyPr/>
        <a:lstStyle/>
        <a:p>
          <a:endParaRPr lang="ru-RU"/>
        </a:p>
      </dgm:t>
    </dgm:pt>
    <dgm:pt modelId="{740E546F-987A-45AC-8A8F-6F1E5BCC0942}" type="sibTrans" cxnId="{4691C5AA-1201-463B-9E33-B6657455FC7C}">
      <dgm:prSet/>
      <dgm:spPr/>
      <dgm:t>
        <a:bodyPr/>
        <a:lstStyle/>
        <a:p>
          <a:endParaRPr lang="ru-RU"/>
        </a:p>
      </dgm:t>
    </dgm:pt>
    <dgm:pt modelId="{5C83E61A-C651-4317-ABB4-B600BF2B07A3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 проведении часов контроля придерживаться установленного времени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FFAE69-042F-4FE3-A0B2-5E725EAC8C6C}" type="parTrans" cxnId="{C3EDFFF3-125D-493C-96A1-2581D5A17302}">
      <dgm:prSet/>
      <dgm:spPr/>
      <dgm:t>
        <a:bodyPr/>
        <a:lstStyle/>
        <a:p>
          <a:endParaRPr lang="ru-RU"/>
        </a:p>
      </dgm:t>
    </dgm:pt>
    <dgm:pt modelId="{C17E7230-225F-4567-9B20-EF654F99F68C}" type="sibTrans" cxnId="{C3EDFFF3-125D-493C-96A1-2581D5A17302}">
      <dgm:prSet/>
      <dgm:spPr/>
      <dgm:t>
        <a:bodyPr/>
        <a:lstStyle/>
        <a:p>
          <a:endParaRPr lang="ru-RU"/>
        </a:p>
      </dgm:t>
    </dgm:pt>
    <dgm:pt modelId="{579CBD58-CF9A-4D7E-819F-AC994DC0E1B2}">
      <dgm:prSet/>
      <dgm:spPr/>
      <dgm:t>
        <a:bodyPr/>
        <a:lstStyle/>
        <a:p>
          <a:endParaRPr lang="ru-RU" dirty="0"/>
        </a:p>
      </dgm:t>
    </dgm:pt>
    <dgm:pt modelId="{5D80C208-3AF8-491C-B964-AD3485D88964}" type="parTrans" cxnId="{007F7F59-975A-4673-B664-09026CD49C6E}">
      <dgm:prSet/>
      <dgm:spPr/>
      <dgm:t>
        <a:bodyPr/>
        <a:lstStyle/>
        <a:p>
          <a:endParaRPr lang="ru-RU"/>
        </a:p>
      </dgm:t>
    </dgm:pt>
    <dgm:pt modelId="{2EEDB8D8-2DB2-4388-9F6E-B1D9E373EDD0}" type="sibTrans" cxnId="{007F7F59-975A-4673-B664-09026CD49C6E}">
      <dgm:prSet/>
      <dgm:spPr/>
      <dgm:t>
        <a:bodyPr/>
        <a:lstStyle/>
        <a:p>
          <a:endParaRPr lang="ru-RU"/>
        </a:p>
      </dgm:t>
    </dgm:pt>
    <dgm:pt modelId="{4E6E47B0-446F-41D3-8035-4B73FE706635}" type="pres">
      <dgm:prSet presAssocID="{C6AE6AA4-E7E5-4C7D-8C60-1F8C0B148C9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9BBF3B-71C1-4622-BFBC-E183D59163D1}" type="pres">
      <dgm:prSet presAssocID="{42AE68B7-9558-4920-999B-B760359C4989}" presName="parentLin" presStyleCnt="0"/>
      <dgm:spPr/>
    </dgm:pt>
    <dgm:pt modelId="{BAE76F4F-98E0-4D09-8898-94E17E9B75DD}" type="pres">
      <dgm:prSet presAssocID="{42AE68B7-9558-4920-999B-B760359C498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6E8A51C4-F40A-4985-BE2B-08FABD182862}" type="pres">
      <dgm:prSet presAssocID="{42AE68B7-9558-4920-999B-B760359C4989}" presName="parentText" presStyleLbl="node1" presStyleIdx="0" presStyleCnt="2" custScaleX="142857" custScaleY="288277" custLinFactNeighborX="-49743" custLinFactNeighborY="-544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A6EACF-8922-43EC-83E3-FBE55295D0EE}" type="pres">
      <dgm:prSet presAssocID="{42AE68B7-9558-4920-999B-B760359C4989}" presName="negativeSpace" presStyleCnt="0"/>
      <dgm:spPr/>
    </dgm:pt>
    <dgm:pt modelId="{EEF73BF6-9D2D-49DB-9D47-4F3DAFE7BBEB}" type="pres">
      <dgm:prSet presAssocID="{42AE68B7-9558-4920-999B-B760359C4989}" presName="childText" presStyleLbl="conFgAcc1" presStyleIdx="0" presStyleCnt="2">
        <dgm:presLayoutVars>
          <dgm:bulletEnabled val="1"/>
        </dgm:presLayoutVars>
      </dgm:prSet>
      <dgm:spPr/>
    </dgm:pt>
    <dgm:pt modelId="{65015FC0-0FBE-40C7-A66A-B3CF49186AE8}" type="pres">
      <dgm:prSet presAssocID="{740E546F-987A-45AC-8A8F-6F1E5BCC0942}" presName="spaceBetweenRectangles" presStyleCnt="0"/>
      <dgm:spPr/>
    </dgm:pt>
    <dgm:pt modelId="{09E08B95-8CE5-44D0-BF79-0F20E32A46A0}" type="pres">
      <dgm:prSet presAssocID="{5C83E61A-C651-4317-ABB4-B600BF2B07A3}" presName="parentLin" presStyleCnt="0"/>
      <dgm:spPr/>
    </dgm:pt>
    <dgm:pt modelId="{5390BBAF-5B04-4906-B405-AA1D59486143}" type="pres">
      <dgm:prSet presAssocID="{5C83E61A-C651-4317-ABB4-B600BF2B07A3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9050943-4EC2-4E24-8303-FF0AC7F8CD5E}" type="pres">
      <dgm:prSet presAssocID="{5C83E61A-C651-4317-ABB4-B600BF2B07A3}" presName="parentText" presStyleLbl="node1" presStyleIdx="1" presStyleCnt="2" custScaleX="142857" custScaleY="233827" custLinFactNeighborX="-497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065F05-2570-470B-8537-AC43D97B3BD7}" type="pres">
      <dgm:prSet presAssocID="{5C83E61A-C651-4317-ABB4-B600BF2B07A3}" presName="negativeSpace" presStyleCnt="0"/>
      <dgm:spPr/>
    </dgm:pt>
    <dgm:pt modelId="{F5E893C2-68AB-4943-AC2C-C99D54050E5C}" type="pres">
      <dgm:prSet presAssocID="{5C83E61A-C651-4317-ABB4-B600BF2B07A3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C64465-D9CE-40EE-948C-5FD714646BE4}" type="presOf" srcId="{42AE68B7-9558-4920-999B-B760359C4989}" destId="{BAE76F4F-98E0-4D09-8898-94E17E9B75DD}" srcOrd="0" destOrd="0" presId="urn:microsoft.com/office/officeart/2005/8/layout/list1"/>
    <dgm:cxn modelId="{0765B9F2-2849-4DD7-A394-D3F5BB50D45F}" type="presOf" srcId="{579CBD58-CF9A-4D7E-819F-AC994DC0E1B2}" destId="{F5E893C2-68AB-4943-AC2C-C99D54050E5C}" srcOrd="0" destOrd="0" presId="urn:microsoft.com/office/officeart/2005/8/layout/list1"/>
    <dgm:cxn modelId="{4691C5AA-1201-463B-9E33-B6657455FC7C}" srcId="{C6AE6AA4-E7E5-4C7D-8C60-1F8C0B148C9B}" destId="{42AE68B7-9558-4920-999B-B760359C4989}" srcOrd="0" destOrd="0" parTransId="{A02A9BE1-339A-4D1C-9F8A-631775356865}" sibTransId="{740E546F-987A-45AC-8A8F-6F1E5BCC0942}"/>
    <dgm:cxn modelId="{499B0142-76FC-4DFA-971C-21905F7CAED1}" type="presOf" srcId="{5C83E61A-C651-4317-ABB4-B600BF2B07A3}" destId="{39050943-4EC2-4E24-8303-FF0AC7F8CD5E}" srcOrd="1" destOrd="0" presId="urn:microsoft.com/office/officeart/2005/8/layout/list1"/>
    <dgm:cxn modelId="{81F39272-E8E7-41A2-8B00-3909E9CCD685}" type="presOf" srcId="{C6AE6AA4-E7E5-4C7D-8C60-1F8C0B148C9B}" destId="{4E6E47B0-446F-41D3-8035-4B73FE706635}" srcOrd="0" destOrd="0" presId="urn:microsoft.com/office/officeart/2005/8/layout/list1"/>
    <dgm:cxn modelId="{C3EDFFF3-125D-493C-96A1-2581D5A17302}" srcId="{C6AE6AA4-E7E5-4C7D-8C60-1F8C0B148C9B}" destId="{5C83E61A-C651-4317-ABB4-B600BF2B07A3}" srcOrd="1" destOrd="0" parTransId="{DBFFAE69-042F-4FE3-A0B2-5E725EAC8C6C}" sibTransId="{C17E7230-225F-4567-9B20-EF654F99F68C}"/>
    <dgm:cxn modelId="{C20C372F-2A37-483E-946C-D29C69449A9A}" type="presOf" srcId="{5C83E61A-C651-4317-ABB4-B600BF2B07A3}" destId="{5390BBAF-5B04-4906-B405-AA1D59486143}" srcOrd="0" destOrd="0" presId="urn:microsoft.com/office/officeart/2005/8/layout/list1"/>
    <dgm:cxn modelId="{07B532C4-C55D-458A-96DC-6FA8FF15210F}" type="presOf" srcId="{42AE68B7-9558-4920-999B-B760359C4989}" destId="{6E8A51C4-F40A-4985-BE2B-08FABD182862}" srcOrd="1" destOrd="0" presId="urn:microsoft.com/office/officeart/2005/8/layout/list1"/>
    <dgm:cxn modelId="{007F7F59-975A-4673-B664-09026CD49C6E}" srcId="{5C83E61A-C651-4317-ABB4-B600BF2B07A3}" destId="{579CBD58-CF9A-4D7E-819F-AC994DC0E1B2}" srcOrd="0" destOrd="0" parTransId="{5D80C208-3AF8-491C-B964-AD3485D88964}" sibTransId="{2EEDB8D8-2DB2-4388-9F6E-B1D9E373EDD0}"/>
    <dgm:cxn modelId="{5656013B-C0EB-43F7-BEA6-9E53567EBD91}" type="presParOf" srcId="{4E6E47B0-446F-41D3-8035-4B73FE706635}" destId="{AF9BBF3B-71C1-4622-BFBC-E183D59163D1}" srcOrd="0" destOrd="0" presId="urn:microsoft.com/office/officeart/2005/8/layout/list1"/>
    <dgm:cxn modelId="{81B90335-2459-400C-877F-4DA39E489317}" type="presParOf" srcId="{AF9BBF3B-71C1-4622-BFBC-E183D59163D1}" destId="{BAE76F4F-98E0-4D09-8898-94E17E9B75DD}" srcOrd="0" destOrd="0" presId="urn:microsoft.com/office/officeart/2005/8/layout/list1"/>
    <dgm:cxn modelId="{6DCC33B3-04B1-4BA0-8A90-F8B55A1467B2}" type="presParOf" srcId="{AF9BBF3B-71C1-4622-BFBC-E183D59163D1}" destId="{6E8A51C4-F40A-4985-BE2B-08FABD182862}" srcOrd="1" destOrd="0" presId="urn:microsoft.com/office/officeart/2005/8/layout/list1"/>
    <dgm:cxn modelId="{AB92F09C-ECA5-48BC-8E22-E130195620D7}" type="presParOf" srcId="{4E6E47B0-446F-41D3-8035-4B73FE706635}" destId="{95A6EACF-8922-43EC-83E3-FBE55295D0EE}" srcOrd="1" destOrd="0" presId="urn:microsoft.com/office/officeart/2005/8/layout/list1"/>
    <dgm:cxn modelId="{FE204011-2A14-4495-B76F-A36691ACAAFF}" type="presParOf" srcId="{4E6E47B0-446F-41D3-8035-4B73FE706635}" destId="{EEF73BF6-9D2D-49DB-9D47-4F3DAFE7BBEB}" srcOrd="2" destOrd="0" presId="urn:microsoft.com/office/officeart/2005/8/layout/list1"/>
    <dgm:cxn modelId="{30A9C827-A8D2-40C3-8A9E-48666892206C}" type="presParOf" srcId="{4E6E47B0-446F-41D3-8035-4B73FE706635}" destId="{65015FC0-0FBE-40C7-A66A-B3CF49186AE8}" srcOrd="3" destOrd="0" presId="urn:microsoft.com/office/officeart/2005/8/layout/list1"/>
    <dgm:cxn modelId="{6790B555-ADF9-4CF3-A3E7-299D20AD580C}" type="presParOf" srcId="{4E6E47B0-446F-41D3-8035-4B73FE706635}" destId="{09E08B95-8CE5-44D0-BF79-0F20E32A46A0}" srcOrd="4" destOrd="0" presId="urn:microsoft.com/office/officeart/2005/8/layout/list1"/>
    <dgm:cxn modelId="{45AC5A09-6634-495D-A02C-23CA6C04ACC1}" type="presParOf" srcId="{09E08B95-8CE5-44D0-BF79-0F20E32A46A0}" destId="{5390BBAF-5B04-4906-B405-AA1D59486143}" srcOrd="0" destOrd="0" presId="urn:microsoft.com/office/officeart/2005/8/layout/list1"/>
    <dgm:cxn modelId="{E46DB999-96C3-492E-A5A3-629CE9B85B88}" type="presParOf" srcId="{09E08B95-8CE5-44D0-BF79-0F20E32A46A0}" destId="{39050943-4EC2-4E24-8303-FF0AC7F8CD5E}" srcOrd="1" destOrd="0" presId="urn:microsoft.com/office/officeart/2005/8/layout/list1"/>
    <dgm:cxn modelId="{472B9289-FD31-4CD9-AAFB-D61E691880B6}" type="presParOf" srcId="{4E6E47B0-446F-41D3-8035-4B73FE706635}" destId="{29065F05-2570-470B-8537-AC43D97B3BD7}" srcOrd="5" destOrd="0" presId="urn:microsoft.com/office/officeart/2005/8/layout/list1"/>
    <dgm:cxn modelId="{87575F1A-A33C-4BAD-84FB-09087B9CCE02}" type="presParOf" srcId="{4E6E47B0-446F-41D3-8035-4B73FE706635}" destId="{F5E893C2-68AB-4943-AC2C-C99D54050E5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73BF6-9D2D-49DB-9D47-4F3DAFE7BBEB}">
      <dsp:nvSpPr>
        <dsp:cNvPr id="0" name=""/>
        <dsp:cNvSpPr/>
      </dsp:nvSpPr>
      <dsp:spPr>
        <a:xfrm flipV="1">
          <a:off x="0" y="996228"/>
          <a:ext cx="8466136" cy="6353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8A51C4-F40A-4985-BE2B-08FABD182862}">
      <dsp:nvSpPr>
        <dsp:cNvPr id="0" name=""/>
        <dsp:cNvSpPr/>
      </dsp:nvSpPr>
      <dsp:spPr>
        <a:xfrm>
          <a:off x="477261" y="612069"/>
          <a:ext cx="6033916" cy="67626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00" tIns="0" rIns="224000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Ориентир для родителей</a:t>
          </a:r>
          <a:endParaRPr lang="ru-RU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0273" y="645081"/>
        <a:ext cx="5967892" cy="6102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73BF6-9D2D-49DB-9D47-4F3DAFE7BBEB}">
      <dsp:nvSpPr>
        <dsp:cNvPr id="0" name=""/>
        <dsp:cNvSpPr/>
      </dsp:nvSpPr>
      <dsp:spPr>
        <a:xfrm>
          <a:off x="0" y="371596"/>
          <a:ext cx="8466137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8A51C4-F40A-4985-BE2B-08FABD182862}">
      <dsp:nvSpPr>
        <dsp:cNvPr id="0" name=""/>
        <dsp:cNvSpPr/>
      </dsp:nvSpPr>
      <dsp:spPr>
        <a:xfrm>
          <a:off x="513814" y="0"/>
          <a:ext cx="5926295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00" tIns="0" rIns="224000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уровня подготовки</a:t>
          </a:r>
          <a:endParaRPr lang="ru-RU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2722" y="38908"/>
        <a:ext cx="5848479" cy="719224"/>
      </dsp:txXfrm>
    </dsp:sp>
    <dsp:sp modelId="{F5E893C2-68AB-4943-AC2C-C99D54050E5C}">
      <dsp:nvSpPr>
        <dsp:cNvPr id="0" name=""/>
        <dsp:cNvSpPr/>
      </dsp:nvSpPr>
      <dsp:spPr>
        <a:xfrm>
          <a:off x="0" y="1661019"/>
          <a:ext cx="8466137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7066" tIns="562356" rIns="657066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700" kern="1200" dirty="0"/>
        </a:p>
      </dsp:txBody>
      <dsp:txXfrm>
        <a:off x="0" y="1661019"/>
        <a:ext cx="8466137" cy="680400"/>
      </dsp:txXfrm>
    </dsp:sp>
    <dsp:sp modelId="{39050943-4EC2-4E24-8303-FF0AC7F8CD5E}">
      <dsp:nvSpPr>
        <dsp:cNvPr id="0" name=""/>
        <dsp:cNvSpPr/>
      </dsp:nvSpPr>
      <dsp:spPr>
        <a:xfrm>
          <a:off x="423306" y="1279468"/>
          <a:ext cx="5926295" cy="7970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00" tIns="0" rIns="224000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 дальнейшего обучения</a:t>
          </a:r>
          <a:endParaRPr lang="ru-RU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214" y="1318376"/>
        <a:ext cx="5848479" cy="7192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E14C20-3F34-4FF3-9F98-80D971058FAB}">
      <dsp:nvSpPr>
        <dsp:cNvPr id="0" name=""/>
        <dsp:cNvSpPr/>
      </dsp:nvSpPr>
      <dsp:spPr>
        <a:xfrm>
          <a:off x="0" y="919"/>
          <a:ext cx="8466136" cy="18807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Спланировать формы проведения контрольных процедур в 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формате, приближенном  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 ОГЭ 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811" y="92730"/>
        <a:ext cx="8282514" cy="16971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73BF6-9D2D-49DB-9D47-4F3DAFE7BBEB}">
      <dsp:nvSpPr>
        <dsp:cNvPr id="0" name=""/>
        <dsp:cNvSpPr/>
      </dsp:nvSpPr>
      <dsp:spPr>
        <a:xfrm>
          <a:off x="0" y="1089544"/>
          <a:ext cx="8466137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8A51C4-F40A-4985-BE2B-08FABD182862}">
      <dsp:nvSpPr>
        <dsp:cNvPr id="0" name=""/>
        <dsp:cNvSpPr/>
      </dsp:nvSpPr>
      <dsp:spPr>
        <a:xfrm>
          <a:off x="202561" y="0"/>
          <a:ext cx="8061011" cy="12764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00" tIns="0" rIns="22400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Оценивать работы в соответствии с разработанной шкалой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4874" y="62313"/>
        <a:ext cx="7936385" cy="1151864"/>
      </dsp:txXfrm>
    </dsp:sp>
    <dsp:sp modelId="{F5E893C2-68AB-4943-AC2C-C99D54050E5C}">
      <dsp:nvSpPr>
        <dsp:cNvPr id="0" name=""/>
        <dsp:cNvSpPr/>
      </dsp:nvSpPr>
      <dsp:spPr>
        <a:xfrm>
          <a:off x="0" y="2362530"/>
          <a:ext cx="8466137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7066" tIns="312420" rIns="657066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/>
        </a:p>
      </dsp:txBody>
      <dsp:txXfrm>
        <a:off x="0" y="2362530"/>
        <a:ext cx="8466137" cy="378000"/>
      </dsp:txXfrm>
    </dsp:sp>
    <dsp:sp modelId="{39050943-4EC2-4E24-8303-FF0AC7F8CD5E}">
      <dsp:nvSpPr>
        <dsp:cNvPr id="0" name=""/>
        <dsp:cNvSpPr/>
      </dsp:nvSpPr>
      <dsp:spPr>
        <a:xfrm>
          <a:off x="202561" y="1548544"/>
          <a:ext cx="8061011" cy="10353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00" tIns="0" rIns="22400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 проведении часов контроля придерживаться установленного времени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3104" y="1599087"/>
        <a:ext cx="7959925" cy="934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F013E-6365-44CB-B878-CCF61E6B85F2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4CCFA-6A14-4902-B5D8-CADC35C95C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18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4CCFA-6A14-4902-B5D8-CADC35C95C2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712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4CCFA-6A14-4902-B5D8-CADC35C95C2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556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4CCFA-6A14-4902-B5D8-CADC35C95C2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788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65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6568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949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8298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619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56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43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874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57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5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42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03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14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5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33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39909-690F-48FC-8242-A28CDF2B43D0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9B5C1B-8331-4ECF-89B9-4B93E1C1C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15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2448" y="2125303"/>
            <a:ext cx="9116291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 приемы достижения соответствия итоговых экзаменационных отметок по русскому языку .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59782" y="5490137"/>
            <a:ext cx="4516582" cy="810635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Терехова О.А.-учитель русского языка и литературы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СОШ № 1 г. Нефтегорска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5745" y="193963"/>
            <a:ext cx="107095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общеобразовательное учреждение Самарской области средняя общеобразовательная школа №1 города Нефтегорска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района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Нефтегорский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Самарской области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446600, Самарская область, 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Нефтегорский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Нефтегорск, ул. Мира, д. 46,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5199" y="6210042"/>
            <a:ext cx="35329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Нефтегорск, 2026 г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0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/>
              <a:t>  </a:t>
            </a:r>
            <a:r>
              <a:rPr lang="ru-RU" sz="5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7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92484" y="429491"/>
            <a:ext cx="9149612" cy="13208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    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106823" y="2118931"/>
            <a:ext cx="7875812" cy="32957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соответствия итоговой и экзаменационной отметки по русскому языку направлено на установление уровня образовательных достижений выпускников в соответствии с требованиями федерального государственного стандарта.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1394691"/>
            <a:ext cx="859666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438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595745"/>
            <a:ext cx="8896157" cy="13208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достижения соответствия</a:t>
            </a: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2726363"/>
              </p:ext>
            </p:extLst>
          </p:nvPr>
        </p:nvGraphicFramePr>
        <p:xfrm>
          <a:off x="692337" y="1916545"/>
          <a:ext cx="8466136" cy="1631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6514183"/>
              </p:ext>
            </p:extLst>
          </p:nvPr>
        </p:nvGraphicFramePr>
        <p:xfrm>
          <a:off x="677862" y="3816926"/>
          <a:ext cx="8466137" cy="234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9579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932329" y="376519"/>
            <a:ext cx="7255707" cy="186465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соответствия годовых и экзаменационных отметок</a:t>
            </a:r>
          </a:p>
          <a:p>
            <a:pPr algn="ctr"/>
            <a:endParaRPr lang="ru-RU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ctr"/>
            <a:endParaRPr lang="ru-RU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ctr"/>
            <a:endParaRPr lang="ru-RU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ctr"/>
            <a:endParaRPr lang="ru-RU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539483"/>
              </p:ext>
            </p:extLst>
          </p:nvPr>
        </p:nvGraphicFramePr>
        <p:xfrm>
          <a:off x="496182" y="2458817"/>
          <a:ext cx="9400852" cy="1951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0213">
                  <a:extLst>
                    <a:ext uri="{9D8B030D-6E8A-4147-A177-3AD203B41FA5}">
                      <a16:colId xmlns:a16="http://schemas.microsoft.com/office/drawing/2014/main" val="4085205500"/>
                    </a:ext>
                  </a:extLst>
                </a:gridCol>
                <a:gridCol w="2350213">
                  <a:extLst>
                    <a:ext uri="{9D8B030D-6E8A-4147-A177-3AD203B41FA5}">
                      <a16:colId xmlns:a16="http://schemas.microsoft.com/office/drawing/2014/main" val="3116002900"/>
                    </a:ext>
                  </a:extLst>
                </a:gridCol>
                <a:gridCol w="2350213">
                  <a:extLst>
                    <a:ext uri="{9D8B030D-6E8A-4147-A177-3AD203B41FA5}">
                      <a16:colId xmlns:a16="http://schemas.microsoft.com/office/drawing/2014/main" val="2870794602"/>
                    </a:ext>
                  </a:extLst>
                </a:gridCol>
                <a:gridCol w="2350213">
                  <a:extLst>
                    <a:ext uri="{9D8B030D-6E8A-4147-A177-3AD203B41FA5}">
                      <a16:colId xmlns:a16="http://schemas.microsoft.com/office/drawing/2014/main" val="2919319654"/>
                    </a:ext>
                  </a:extLst>
                </a:gridCol>
              </a:tblGrid>
              <a:tr h="1153114">
                <a:tc rowSpan="2"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 </a:t>
                      </a:r>
                      <a:endParaRPr lang="ru-RU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589912"/>
                  </a:ext>
                </a:extLst>
              </a:tr>
              <a:tr h="79870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69%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63%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54%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693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3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68940" y="322728"/>
            <a:ext cx="7404847" cy="552225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несоответствия</a:t>
            </a:r>
          </a:p>
          <a:p>
            <a:endParaRPr lang="ru-RU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азличия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оценивании</a:t>
            </a:r>
          </a:p>
          <a:p>
            <a:pPr marL="571500" indent="-571500">
              <a:buFontTx/>
              <a:buChar char="-"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особенности учеников </a:t>
            </a:r>
          </a:p>
          <a:p>
            <a:pPr marL="571500" indent="-571500">
              <a:buFontTx/>
              <a:buChar char="-"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неравномерная учебная нагрузка.</a:t>
            </a:r>
          </a:p>
          <a:p>
            <a:pPr marL="571500" indent="-571500">
              <a:buFontTx/>
              <a:buChar char="-"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некорректное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контрольно-измерительных материалов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57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учащимся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92941"/>
            <a:ext cx="8950760" cy="4248421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-изучить официальные материалы ФИПИ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-Составить план подготовки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-тренироваться в написании изложения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-подобрать правильные примеры из текста для сочинения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-не употреблять малознакомые слова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02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для достижения соответствия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-письменные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рафические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-приемы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незаконченного предложения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-задание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«Лови ошибку»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7473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397770" y="699247"/>
            <a:ext cx="6790266" cy="55581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7640" y="0"/>
            <a:ext cx="8596668" cy="132080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для достижения соответствия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31123" y="977153"/>
            <a:ext cx="9739654" cy="50800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Критериальное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оценивание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-Рейтинговая система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-Использование онлайн-платформ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-Подготовка учащихся к форме внешнего контроля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-Анализ вариантов экзаменационных работ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-Тестирование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-Увеличение количества текущих оценок за четверть.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-Корректировка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КТП на 2025-2026 учебный год.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0661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595745"/>
            <a:ext cx="8896157" cy="13208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3889174"/>
              </p:ext>
            </p:extLst>
          </p:nvPr>
        </p:nvGraphicFramePr>
        <p:xfrm>
          <a:off x="677861" y="1506072"/>
          <a:ext cx="8466136" cy="1882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907901"/>
              </p:ext>
            </p:extLst>
          </p:nvPr>
        </p:nvGraphicFramePr>
        <p:xfrm>
          <a:off x="677861" y="3639672"/>
          <a:ext cx="8466137" cy="2774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26896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943</TotalTime>
  <Words>269</Words>
  <Application>Microsoft Office PowerPoint</Application>
  <PresentationFormat>Широкоэкранный</PresentationFormat>
  <Paragraphs>57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Comic Sans MS</vt:lpstr>
      <vt:lpstr>Times New Roman</vt:lpstr>
      <vt:lpstr>Trebuchet MS</vt:lpstr>
      <vt:lpstr>Wingdings 3</vt:lpstr>
      <vt:lpstr>Аспект</vt:lpstr>
      <vt:lpstr>Методы и приемы достижения соответствия итоговых экзаменационных отметок по русскому языку .</vt:lpstr>
      <vt:lpstr> Введение     </vt:lpstr>
      <vt:lpstr>Цели достижения соответствия</vt:lpstr>
      <vt:lpstr>Презентация PowerPoint</vt:lpstr>
      <vt:lpstr>Презентация PowerPoint</vt:lpstr>
      <vt:lpstr>Рекомендации учащимся</vt:lpstr>
      <vt:lpstr>Приемы для достижения соответствия</vt:lpstr>
      <vt:lpstr>Методы для достижения соответствия</vt:lpstr>
      <vt:lpstr>Вывод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Тема:» ОРФОЭПИЯ – СТУПЕНЬКА К УСПЕХУ НА ЕГЭ» </dc:title>
  <dc:creator>School_1 komp 15</dc:creator>
  <cp:lastModifiedBy>School_1 komp 15</cp:lastModifiedBy>
  <cp:revision>51</cp:revision>
  <dcterms:created xsi:type="dcterms:W3CDTF">2023-04-05T10:09:50Z</dcterms:created>
  <dcterms:modified xsi:type="dcterms:W3CDTF">2026-02-24T11:50:55Z</dcterms:modified>
</cp:coreProperties>
</file>