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1656" y="0"/>
            <a:ext cx="44402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125" y="4328725"/>
            <a:ext cx="3766800" cy="5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Кувшинова Ольга Витальевна,
</a:t>
            </a:r>
            <a:pPr algn="ctr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учитель биологии ГБОУ СОШ с.Утевка
</a:t>
            </a:r>
            <a:endParaRPr lang="en-US" sz="1431" dirty="0"/>
          </a:p>
        </p:txBody>
      </p:sp>
      <p:sp>
        <p:nvSpPr>
          <p:cNvPr id="5" name="Text 1"/>
          <p:cNvSpPr txBox="1"/>
          <p:nvPr/>
        </p:nvSpPr>
        <p:spPr>
          <a:xfrm>
            <a:off x="516150" y="1768650"/>
            <a:ext cx="37668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Проектно-исследовательская деятельность по биологии как средство реализации требований обновлённого ФГОС
</a:t>
            </a:r>
            <a:endParaRPr lang="en-US" sz="2034" dirty="0"/>
          </a:p>
        </p:txBody>
      </p:sp>
      <p:sp>
        <p:nvSpPr>
          <p:cNvPr id="6" name="Text 2"/>
          <p:cNvSpPr txBox="1"/>
          <p:nvPr/>
        </p:nvSpPr>
        <p:spPr>
          <a:xfrm>
            <a:off x="516150" y="3234325"/>
            <a:ext cx="37668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0018" y="1531950"/>
            <a:ext cx="252686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биологических проектов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для учителей, ФГОС 2021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объективной оценки учитываются пять ключевых аспектов с максимальным баллом 10.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критерии способствуют объективности и прозрачности оценки проектов, стимулируя качество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для организации проектной деятельности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материальные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реализации проектов используются электронные базы данных, такие как eLibrary и Google Scholar, а также виртуальные лаборатории PhET и Labster. В материальной базе важны кабинет биологии, пришкольный участок и парк.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 и их значение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участниками являются учителя, научные руководители и эксперты. Их поддержка и консультации обеспечивают качество и научную обоснованность проектных работ.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проектно-исследовательской деятельности
</a:t>
            </a:r>
            <a:endParaRPr lang="en-US" sz="2815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способствуют развитию критического мышления и мотивируют учеников на углубленное изучение биологии.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проектной деятельности существенно повышает уровень освоения универсальных учебных действий, что подтверждает её эффективность.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исследований, 2023 г.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396" y="1372300"/>
            <a:ext cx="2661308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Проектно-исследовательская деятельность по биологии является эффективным инструментом реализации требований обновлённого ФГОС и формирования ключевых компетенций XXI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Приглашаем педагогов начать с минипроектов на ближайших занятиях, стимулируя интерес и практические навыки учащихся уже сегодня.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призыв к практическому действию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перспективы развития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Проектно-исследовательская работа по биологии системно воплощает требования ФГОС, развивает ключевые навыки и способствует профессиональному росту педагогов, расширению образовательных возможностей.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" y="0"/>
            <a:ext cx="475773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4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Проектно-исследовательская деятельность по биологии
</a:t>
            </a:r>
            <a:endParaRPr lang="en-US" sz="1844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инструмент реализации требований обновлённого ФГОС, который направлен на формирование универсальных учебных действий (УУД), развитие критического мышления, самостоятельности и практических навыков учащихся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обновлённых стандартах (ФГОС-2021 и ФОП) стали обязательными для всех учеников, а индивидуальный итоговый проект — основным объектом оценки метапредметных результатов
</a:t>
            </a:r>
            <a:endParaRPr lang="en-US" sz="130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проектной деятельности в современном образовании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Обновлённый ФГОС 2021 предусмотрел обязательное внедрение проектной деятельности. Биология, объединяя теорию с практикой, способствует комплексному развитию учащихся через учебные проекты.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ФГОС к проектно-исследовательской деятельности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Требование индивидуального итогового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 обязывает каждого ученика выполнить итоговый индивидуальный проект, демонстрирующий освоение материала и личные достижения.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универсальных учебных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познавательных, регулятивных и коммуникативных УУД для всестороннего формирования личности.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научного мировоззрения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 направлена на воспитание экологической грамотности и научного подхода к решению проблем.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учебной и внеучебной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внеклассные мероприятия объединяются через проекты, обеспечивая оценку метапредметных результатов.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072" y="1406675"/>
            <a:ext cx="329060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проектов по биологии: структура и примеры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исследовательские, практикоориентированные, творческие и информационные проекты с разными формами итогового продукта.
</a:t>
            </a:r>
            <a:endParaRPr lang="en-US" sz="1503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проекта формирует уникальные навыки и способствует развитию разносторонних компетенций.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ФГОС, 2021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универсальных учебных действий через проекты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способствуют комплексному развитию аналитических, планировочных, коммуникативных и личностных навыков.
</a:t>
            </a:r>
            <a:endParaRPr lang="en-US" sz="1288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всестороннем формировании личности подтверждает значимость проектной деятельности в образовательном процессе.
</a:t>
            </a:r>
            <a:endParaRPr lang="en-US" sz="1288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стандарт ФГОС,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организации биологического проекта
</a:t>
            </a:r>
            <a:endParaRPr lang="en-US" sz="225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требованиям ФГОС 2021 и методическим рекомендациям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704" y="1093147"/>
            <a:ext cx="1948242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375" y="1095705"/>
            <a:ext cx="1949100" cy="20573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67" y="1093147"/>
            <a:ext cx="1947917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575" y="1093670"/>
            <a:ext cx="1949100" cy="20614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«Кормилица речка»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изучение состояния местной реки и влияние загрязнений на экосистему. Учащиеся провели мониторинг, предложили меры по сохранению природы. Активно приняли участие по очистке берега
</a:t>
            </a:r>
            <a:endParaRPr lang="en-US" sz="1370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«Акция «Сдай батарейки!»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организовали сбор использованных батареек для переработки, повышая экологическую сознательность и заботу о здоровье окружающей среды.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«Влияние типа грунта на рост огурцов»
</a:t>
            </a:r>
            <a:pPr algn="l" indent="0" marL="0">
              <a:lnSpc>
                <a:spcPct val="115000"/>
              </a:lnSpc>
              <a:buNone/>
            </a:pPr>
            <a:r>
              <a:rPr lang="en-US" sz="71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экспериментального исследования изучено, как разные почвы влияют на развитие растений. Результаты оформлены в детальный отчёт с рекомендациями.
</a:t>
            </a:r>
            <a:endParaRPr lang="en-US" sz="1339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«Вторичное использование чая»
</a:t>
            </a:r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посвящён поиску способов повторного использования чайных пакетиков, демонстрируя творческий подход к экологическим вопросам и ресурсосбережению.
</a:t>
            </a:r>
            <a:endParaRPr lang="en-US" sz="1387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учебных проектов по биологии
</a:t>
            </a:r>
            <a:endParaRPr lang="en-US" sz="23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организации проектов
</a:t>
            </a:r>
            <a:endParaRPr lang="en-US" sz="225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Учителю важно создавать проблемные ситуации, стимулирующие интерес, и консультировать без вмешательства в работу учеников.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Учащимся рекомендуется вести дневник проекта и фиксировать промежуточные результаты для систематизации знаний и анализа.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инструментов, таких как Google Docs и Canva, помогает структурировать информацию и готовить мультимедийные презентации.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2026-04-29T19:14:58Z</dcterms:created>
  <dcterms:modified xsi:type="dcterms:W3CDTF">2026-04-29T19:14:58Z</dcterms:modified>
</cp:coreProperties>
</file>