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88" r:id="rId3"/>
    <p:sldId id="257" r:id="rId4"/>
    <p:sldId id="258" r:id="rId5"/>
    <p:sldId id="284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80" r:id="rId23"/>
    <p:sldId id="286" r:id="rId24"/>
    <p:sldId id="281" r:id="rId25"/>
    <p:sldId id="28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21.10.2024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21.10.2024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21.10.2024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21.10.2024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21.10.2024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21.10.2024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2592287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/>
              <a:t>«Изменения  ЕГЭ   по  биологии          в  2025 году»</a:t>
            </a:r>
            <a:endParaRPr lang="ru-RU" sz="6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r"/>
            <a:r>
              <a:rPr lang="ru-RU" sz="2800" dirty="0"/>
              <a:t>Кувшинова Ольга Витальевна, </a:t>
            </a:r>
            <a:endParaRPr lang="ru-RU" sz="2800" dirty="0" smtClean="0"/>
          </a:p>
          <a:p>
            <a:pPr algn="r"/>
            <a:r>
              <a:rPr lang="ru-RU" sz="2800" dirty="0" smtClean="0"/>
              <a:t>учитель </a:t>
            </a:r>
            <a:r>
              <a:rPr lang="ru-RU" sz="2800" dirty="0"/>
              <a:t>биологии </a:t>
            </a:r>
            <a:endParaRPr lang="ru-RU" sz="2800" dirty="0" smtClean="0"/>
          </a:p>
          <a:p>
            <a:pPr algn="r"/>
            <a:r>
              <a:rPr lang="ru-RU" sz="2800" dirty="0" smtClean="0"/>
              <a:t>ГБОУ </a:t>
            </a:r>
            <a:r>
              <a:rPr lang="ru-RU" sz="2800" dirty="0"/>
              <a:t>СОШ с. Утевка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289897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30" t="13804" r="5267" b="17219"/>
          <a:stretch/>
        </p:blipFill>
        <p:spPr bwMode="auto">
          <a:xfrm>
            <a:off x="113041" y="908720"/>
            <a:ext cx="8973087" cy="554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040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56" t="14212" r="6246" b="17219"/>
          <a:stretch/>
        </p:blipFill>
        <p:spPr bwMode="auto">
          <a:xfrm>
            <a:off x="118849" y="908720"/>
            <a:ext cx="9010002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862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66" t="14008" r="6084" b="17014"/>
          <a:stretch/>
        </p:blipFill>
        <p:spPr bwMode="auto">
          <a:xfrm>
            <a:off x="103134" y="908720"/>
            <a:ext cx="8907472" cy="554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424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03" t="14008" r="5593" b="17015"/>
          <a:stretch/>
        </p:blipFill>
        <p:spPr bwMode="auto">
          <a:xfrm>
            <a:off x="79622" y="908720"/>
            <a:ext cx="8973092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129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04" t="13396" r="5756" b="16402"/>
          <a:stretch/>
        </p:blipFill>
        <p:spPr bwMode="auto">
          <a:xfrm>
            <a:off x="46868" y="836712"/>
            <a:ext cx="9029050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52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30" t="13623" r="5104" b="16585"/>
          <a:stretch/>
        </p:blipFill>
        <p:spPr bwMode="auto">
          <a:xfrm>
            <a:off x="69986" y="980728"/>
            <a:ext cx="8884349" cy="554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724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04" t="14212" r="5756" b="17219"/>
          <a:stretch/>
        </p:blipFill>
        <p:spPr bwMode="auto">
          <a:xfrm>
            <a:off x="56578" y="908720"/>
            <a:ext cx="9010003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99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30" t="13396" r="5267" b="16606"/>
          <a:stretch/>
        </p:blipFill>
        <p:spPr bwMode="auto">
          <a:xfrm>
            <a:off x="55906" y="836712"/>
            <a:ext cx="8957123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270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93" t="14416" r="5920" b="16809"/>
          <a:stretch/>
        </p:blipFill>
        <p:spPr bwMode="auto">
          <a:xfrm>
            <a:off x="251125" y="908720"/>
            <a:ext cx="8685833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662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92" t="14416" r="6411" b="15586"/>
          <a:stretch/>
        </p:blipFill>
        <p:spPr bwMode="auto">
          <a:xfrm>
            <a:off x="134896" y="908721"/>
            <a:ext cx="8939279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390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67" t="14009" r="5267" b="16606"/>
          <a:stretch/>
        </p:blipFill>
        <p:spPr bwMode="auto">
          <a:xfrm>
            <a:off x="96794" y="908720"/>
            <a:ext cx="8936614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94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03" t="14031" r="5593" b="16380"/>
          <a:stretch/>
        </p:blipFill>
        <p:spPr bwMode="auto">
          <a:xfrm>
            <a:off x="135202" y="1052736"/>
            <a:ext cx="8778642" cy="547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013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20" t="14211" r="5920" b="16199"/>
          <a:stretch/>
        </p:blipFill>
        <p:spPr bwMode="auto">
          <a:xfrm>
            <a:off x="153115" y="908720"/>
            <a:ext cx="8894360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026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67" t="14009" r="6245" b="16606"/>
          <a:stretch/>
        </p:blipFill>
        <p:spPr bwMode="auto">
          <a:xfrm>
            <a:off x="118084" y="908720"/>
            <a:ext cx="8838766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912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56" t="14416" r="6573" b="16811"/>
          <a:stretch/>
        </p:blipFill>
        <p:spPr bwMode="auto">
          <a:xfrm>
            <a:off x="117133" y="908720"/>
            <a:ext cx="8949932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335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83" t="14007" r="5104" b="17423"/>
          <a:stretch/>
        </p:blipFill>
        <p:spPr bwMode="auto">
          <a:xfrm>
            <a:off x="134189" y="908720"/>
            <a:ext cx="8860412" cy="547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013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94" t="14008" r="5919" b="17219"/>
          <a:stretch/>
        </p:blipFill>
        <p:spPr bwMode="auto">
          <a:xfrm>
            <a:off x="235248" y="980728"/>
            <a:ext cx="8801636" cy="547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832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66" t="14008" r="5593" b="15790"/>
          <a:stretch/>
        </p:blipFill>
        <p:spPr bwMode="auto">
          <a:xfrm>
            <a:off x="240709" y="980728"/>
            <a:ext cx="8800463" cy="554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652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93" t="14416" r="5104" b="16811"/>
          <a:stretch/>
        </p:blipFill>
        <p:spPr bwMode="auto">
          <a:xfrm>
            <a:off x="188430" y="980728"/>
            <a:ext cx="8882838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380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30" t="13826" r="6246" b="16176"/>
          <a:stretch/>
        </p:blipFill>
        <p:spPr bwMode="auto">
          <a:xfrm>
            <a:off x="86411" y="980728"/>
            <a:ext cx="8745299" cy="554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69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04" t="13599" r="5104" b="16606"/>
          <a:stretch/>
        </p:blipFill>
        <p:spPr bwMode="auto">
          <a:xfrm>
            <a:off x="121579" y="908720"/>
            <a:ext cx="8916779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576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30" t="14212" r="5756" b="16607"/>
          <a:stretch/>
        </p:blipFill>
        <p:spPr bwMode="auto">
          <a:xfrm>
            <a:off x="99705" y="908720"/>
            <a:ext cx="8897556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991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29" t="13600" r="7717" b="16811"/>
          <a:stretch/>
        </p:blipFill>
        <p:spPr bwMode="auto">
          <a:xfrm>
            <a:off x="144298" y="836712"/>
            <a:ext cx="8874930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320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30" t="14008" r="5267" b="17627"/>
          <a:stretch/>
        </p:blipFill>
        <p:spPr bwMode="auto">
          <a:xfrm>
            <a:off x="80610" y="908720"/>
            <a:ext cx="8935867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575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83</TotalTime>
  <Words>20</Words>
  <Application>Microsoft Office PowerPoint</Application>
  <PresentationFormat>Экран (4:3)</PresentationFormat>
  <Paragraphs>4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Открытая</vt:lpstr>
      <vt:lpstr>«Изменения  ЕГЭ   по  биологии          в  2025 году»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Admin</cp:lastModifiedBy>
  <cp:revision>31</cp:revision>
  <dcterms:created xsi:type="dcterms:W3CDTF">2024-10-15T16:42:45Z</dcterms:created>
  <dcterms:modified xsi:type="dcterms:W3CDTF">2024-10-21T15:37:57Z</dcterms:modified>
</cp:coreProperties>
</file>